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51" r:id="rId4"/>
  </p:sldMasterIdLst>
  <p:notesMasterIdLst>
    <p:notesMasterId r:id="rId29"/>
  </p:notesMasterIdLst>
  <p:handoutMasterIdLst>
    <p:handoutMasterId r:id="rId30"/>
  </p:handoutMasterIdLst>
  <p:sldIdLst>
    <p:sldId id="6760" r:id="rId5"/>
    <p:sldId id="6761" r:id="rId6"/>
    <p:sldId id="7002" r:id="rId7"/>
    <p:sldId id="272" r:id="rId8"/>
    <p:sldId id="7004" r:id="rId9"/>
    <p:sldId id="6875" r:id="rId10"/>
    <p:sldId id="7005" r:id="rId11"/>
    <p:sldId id="267" r:id="rId12"/>
    <p:sldId id="7018" r:id="rId13"/>
    <p:sldId id="7019" r:id="rId14"/>
    <p:sldId id="7020" r:id="rId15"/>
    <p:sldId id="6654" r:id="rId16"/>
    <p:sldId id="7010" r:id="rId17"/>
    <p:sldId id="7021" r:id="rId18"/>
    <p:sldId id="7015" r:id="rId19"/>
    <p:sldId id="7013" r:id="rId20"/>
    <p:sldId id="7014" r:id="rId21"/>
    <p:sldId id="7022" r:id="rId22"/>
    <p:sldId id="7011" r:id="rId23"/>
    <p:sldId id="268" r:id="rId24"/>
    <p:sldId id="7023" r:id="rId25"/>
    <p:sldId id="7024" r:id="rId26"/>
    <p:sldId id="7016" r:id="rId27"/>
    <p:sldId id="7025"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6AEBB305-4FB5-FF49-A784-CBE22ADD329B}">
          <p14:sldIdLst>
            <p14:sldId id="6760"/>
            <p14:sldId id="6761"/>
            <p14:sldId id="7002"/>
            <p14:sldId id="272"/>
            <p14:sldId id="7004"/>
            <p14:sldId id="6875"/>
            <p14:sldId id="7005"/>
            <p14:sldId id="267"/>
            <p14:sldId id="7018"/>
            <p14:sldId id="7019"/>
            <p14:sldId id="7020"/>
            <p14:sldId id="6654"/>
            <p14:sldId id="7010"/>
            <p14:sldId id="7021"/>
            <p14:sldId id="7015"/>
            <p14:sldId id="7013"/>
            <p14:sldId id="7014"/>
            <p14:sldId id="7022"/>
            <p14:sldId id="7011"/>
            <p14:sldId id="268"/>
            <p14:sldId id="7023"/>
            <p14:sldId id="7024"/>
            <p14:sldId id="7016"/>
            <p14:sldId id="7025"/>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AB9D9"/>
    <a:srgbClr val="D3D309"/>
    <a:srgbClr val="6593C8"/>
    <a:srgbClr val="0366AD"/>
    <a:srgbClr val="FFE181"/>
    <a:srgbClr val="3F4346"/>
    <a:srgbClr val="0F1419"/>
    <a:srgbClr val="1D2433"/>
    <a:srgbClr val="565D6A"/>
    <a:srgbClr val="191B2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0D36E68-8762-4EB8-8003-D985FE4089BF}" v="22" dt="2021-08-31T12:51:59.69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775" autoAdjust="0"/>
    <p:restoredTop sz="75592" autoAdjust="0"/>
  </p:normalViewPr>
  <p:slideViewPr>
    <p:cSldViewPr snapToGrid="0">
      <p:cViewPr varScale="1">
        <p:scale>
          <a:sx n="86" d="100"/>
          <a:sy n="86" d="100"/>
        </p:scale>
        <p:origin x="1392" y="84"/>
      </p:cViewPr>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handoutMaster" Target="handoutMasters/handoutMaster1.xml"/><Relationship Id="rId35" Type="http://schemas.microsoft.com/office/2016/11/relationships/changesInfo" Target="changesInfos/changesInfo1.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rabner, Andreas" userId="1036c6b9-e802-433d-a6ed-b0bb25da52a2" providerId="ADAL" clId="{00D36E68-8762-4EB8-8003-D985FE4089BF}"/>
    <pc:docChg chg="undo redo custSel addSld delSld modSld delMainMaster modMainMaster modSection">
      <pc:chgData name="Grabner, Andreas" userId="1036c6b9-e802-433d-a6ed-b0bb25da52a2" providerId="ADAL" clId="{00D36E68-8762-4EB8-8003-D985FE4089BF}" dt="2021-08-31T12:52:46.606" v="495" actId="207"/>
      <pc:docMkLst>
        <pc:docMk/>
      </pc:docMkLst>
      <pc:sldChg chg="modSp add mod modClrScheme chgLayout">
        <pc:chgData name="Grabner, Andreas" userId="1036c6b9-e802-433d-a6ed-b0bb25da52a2" providerId="ADAL" clId="{00D36E68-8762-4EB8-8003-D985FE4089BF}" dt="2021-08-29T16:40:29.172" v="287" actId="14100"/>
        <pc:sldMkLst>
          <pc:docMk/>
          <pc:sldMk cId="0" sldId="267"/>
        </pc:sldMkLst>
        <pc:spChg chg="mod ord">
          <ac:chgData name="Grabner, Andreas" userId="1036c6b9-e802-433d-a6ed-b0bb25da52a2" providerId="ADAL" clId="{00D36E68-8762-4EB8-8003-D985FE4089BF}" dt="2021-08-29T16:40:29.172" v="287" actId="14100"/>
          <ac:spMkLst>
            <pc:docMk/>
            <pc:sldMk cId="0" sldId="267"/>
            <ac:spMk id="199" creationId="{00000000-0000-0000-0000-000000000000}"/>
          </ac:spMkLst>
        </pc:spChg>
      </pc:sldChg>
      <pc:sldChg chg="modSp add mod modClrScheme chgLayout">
        <pc:chgData name="Grabner, Andreas" userId="1036c6b9-e802-433d-a6ed-b0bb25da52a2" providerId="ADAL" clId="{00D36E68-8762-4EB8-8003-D985FE4089BF}" dt="2021-08-29T16:40:48.477" v="289" actId="700"/>
        <pc:sldMkLst>
          <pc:docMk/>
          <pc:sldMk cId="0" sldId="268"/>
        </pc:sldMkLst>
        <pc:spChg chg="mod ord">
          <ac:chgData name="Grabner, Andreas" userId="1036c6b9-e802-433d-a6ed-b0bb25da52a2" providerId="ADAL" clId="{00D36E68-8762-4EB8-8003-D985FE4089BF}" dt="2021-08-29T16:40:48.477" v="289" actId="700"/>
          <ac:spMkLst>
            <pc:docMk/>
            <pc:sldMk cId="0" sldId="268"/>
            <ac:spMk id="204" creationId="{00000000-0000-0000-0000-000000000000}"/>
          </ac:spMkLst>
        </pc:spChg>
      </pc:sldChg>
      <pc:sldChg chg="addSp delSp modSp add mod modClrScheme chgLayout">
        <pc:chgData name="Grabner, Andreas" userId="1036c6b9-e802-433d-a6ed-b0bb25da52a2" providerId="ADAL" clId="{00D36E68-8762-4EB8-8003-D985FE4089BF}" dt="2021-08-29T16:37:14.394" v="255"/>
        <pc:sldMkLst>
          <pc:docMk/>
          <pc:sldMk cId="30722868" sldId="272"/>
        </pc:sldMkLst>
        <pc:spChg chg="del mod ord">
          <ac:chgData name="Grabner, Andreas" userId="1036c6b9-e802-433d-a6ed-b0bb25da52a2" providerId="ADAL" clId="{00D36E68-8762-4EB8-8003-D985FE4089BF}" dt="2021-08-29T16:37:12.909" v="254" actId="478"/>
          <ac:spMkLst>
            <pc:docMk/>
            <pc:sldMk cId="30722868" sldId="272"/>
            <ac:spMk id="2" creationId="{46E3FD7E-7AA0-4D43-BEDA-08EC74D1F11E}"/>
          </ac:spMkLst>
        </pc:spChg>
        <pc:spChg chg="add del mod">
          <ac:chgData name="Grabner, Andreas" userId="1036c6b9-e802-433d-a6ed-b0bb25da52a2" providerId="ADAL" clId="{00D36E68-8762-4EB8-8003-D985FE4089BF}" dt="2021-08-29T16:37:04.253" v="250" actId="6264"/>
          <ac:spMkLst>
            <pc:docMk/>
            <pc:sldMk cId="30722868" sldId="272"/>
            <ac:spMk id="3" creationId="{8A037284-4308-44BC-9301-372B07B2AE0B}"/>
          </ac:spMkLst>
        </pc:spChg>
        <pc:spChg chg="add del mod ord">
          <ac:chgData name="Grabner, Andreas" userId="1036c6b9-e802-433d-a6ed-b0bb25da52a2" providerId="ADAL" clId="{00D36E68-8762-4EB8-8003-D985FE4089BF}" dt="2021-08-29T16:37:07.619" v="251" actId="700"/>
          <ac:spMkLst>
            <pc:docMk/>
            <pc:sldMk cId="30722868" sldId="272"/>
            <ac:spMk id="4" creationId="{CB877441-1FEB-4958-B649-2176EB6DE62A}"/>
          </ac:spMkLst>
        </pc:spChg>
        <pc:spChg chg="add mod ord">
          <ac:chgData name="Grabner, Andreas" userId="1036c6b9-e802-433d-a6ed-b0bb25da52a2" providerId="ADAL" clId="{00D36E68-8762-4EB8-8003-D985FE4089BF}" dt="2021-08-29T16:37:14.394" v="255"/>
          <ac:spMkLst>
            <pc:docMk/>
            <pc:sldMk cId="30722868" sldId="272"/>
            <ac:spMk id="5" creationId="{A2C06F1A-EF9C-442F-9F0E-45B0BAD9F61A}"/>
          </ac:spMkLst>
        </pc:spChg>
      </pc:sldChg>
      <pc:sldChg chg="del">
        <pc:chgData name="Grabner, Andreas" userId="1036c6b9-e802-433d-a6ed-b0bb25da52a2" providerId="ADAL" clId="{00D36E68-8762-4EB8-8003-D985FE4089BF}" dt="2021-08-29T16:40:59.474" v="295" actId="47"/>
        <pc:sldMkLst>
          <pc:docMk/>
          <pc:sldMk cId="1937777044" sldId="348"/>
        </pc:sldMkLst>
      </pc:sldChg>
      <pc:sldChg chg="del">
        <pc:chgData name="Grabner, Andreas" userId="1036c6b9-e802-433d-a6ed-b0bb25da52a2" providerId="ADAL" clId="{00D36E68-8762-4EB8-8003-D985FE4089BF}" dt="2021-08-29T16:40:59.936" v="296" actId="47"/>
        <pc:sldMkLst>
          <pc:docMk/>
          <pc:sldMk cId="1483409437" sldId="349"/>
        </pc:sldMkLst>
      </pc:sldChg>
      <pc:sldChg chg="del">
        <pc:chgData name="Grabner, Andreas" userId="1036c6b9-e802-433d-a6ed-b0bb25da52a2" providerId="ADAL" clId="{00D36E68-8762-4EB8-8003-D985FE4089BF}" dt="2021-08-29T16:41:00.345" v="297" actId="47"/>
        <pc:sldMkLst>
          <pc:docMk/>
          <pc:sldMk cId="851292373" sldId="350"/>
        </pc:sldMkLst>
      </pc:sldChg>
      <pc:sldChg chg="del">
        <pc:chgData name="Grabner, Andreas" userId="1036c6b9-e802-433d-a6ed-b0bb25da52a2" providerId="ADAL" clId="{00D36E68-8762-4EB8-8003-D985FE4089BF}" dt="2021-08-29T16:41:00.539" v="298" actId="47"/>
        <pc:sldMkLst>
          <pc:docMk/>
          <pc:sldMk cId="1839392823" sldId="351"/>
        </pc:sldMkLst>
      </pc:sldChg>
      <pc:sldChg chg="del">
        <pc:chgData name="Grabner, Andreas" userId="1036c6b9-e802-433d-a6ed-b0bb25da52a2" providerId="ADAL" clId="{00D36E68-8762-4EB8-8003-D985FE4089BF}" dt="2021-08-29T16:41:01.099" v="302" actId="47"/>
        <pc:sldMkLst>
          <pc:docMk/>
          <pc:sldMk cId="355414754" sldId="353"/>
        </pc:sldMkLst>
      </pc:sldChg>
      <pc:sldChg chg="del">
        <pc:chgData name="Grabner, Andreas" userId="1036c6b9-e802-433d-a6ed-b0bb25da52a2" providerId="ADAL" clId="{00D36E68-8762-4EB8-8003-D985FE4089BF}" dt="2021-08-29T16:41:01.321" v="304" actId="47"/>
        <pc:sldMkLst>
          <pc:docMk/>
          <pc:sldMk cId="801563547" sldId="362"/>
        </pc:sldMkLst>
      </pc:sldChg>
      <pc:sldChg chg="del">
        <pc:chgData name="Grabner, Andreas" userId="1036c6b9-e802-433d-a6ed-b0bb25da52a2" providerId="ADAL" clId="{00D36E68-8762-4EB8-8003-D985FE4089BF}" dt="2021-08-29T16:41:01.704" v="305" actId="47"/>
        <pc:sldMkLst>
          <pc:docMk/>
          <pc:sldMk cId="2730033100" sldId="363"/>
        </pc:sldMkLst>
      </pc:sldChg>
      <pc:sldChg chg="del">
        <pc:chgData name="Grabner, Andreas" userId="1036c6b9-e802-433d-a6ed-b0bb25da52a2" providerId="ADAL" clId="{00D36E68-8762-4EB8-8003-D985FE4089BF}" dt="2021-08-29T16:41:02.065" v="306" actId="47"/>
        <pc:sldMkLst>
          <pc:docMk/>
          <pc:sldMk cId="1997247823" sldId="364"/>
        </pc:sldMkLst>
      </pc:sldChg>
      <pc:sldChg chg="del">
        <pc:chgData name="Grabner, Andreas" userId="1036c6b9-e802-433d-a6ed-b0bb25da52a2" providerId="ADAL" clId="{00D36E68-8762-4EB8-8003-D985FE4089BF}" dt="2021-08-29T16:41:02.233" v="307" actId="47"/>
        <pc:sldMkLst>
          <pc:docMk/>
          <pc:sldMk cId="3678461814" sldId="365"/>
        </pc:sldMkLst>
      </pc:sldChg>
      <pc:sldChg chg="del">
        <pc:chgData name="Grabner, Andreas" userId="1036c6b9-e802-433d-a6ed-b0bb25da52a2" providerId="ADAL" clId="{00D36E68-8762-4EB8-8003-D985FE4089BF}" dt="2021-08-29T16:41:00.860" v="300" actId="47"/>
        <pc:sldMkLst>
          <pc:docMk/>
          <pc:sldMk cId="2986396898" sldId="376"/>
        </pc:sldMkLst>
      </pc:sldChg>
      <pc:sldChg chg="del">
        <pc:chgData name="Grabner, Andreas" userId="1036c6b9-e802-433d-a6ed-b0bb25da52a2" providerId="ADAL" clId="{00D36E68-8762-4EB8-8003-D985FE4089BF}" dt="2021-08-29T16:41:00.689" v="299" actId="47"/>
        <pc:sldMkLst>
          <pc:docMk/>
          <pc:sldMk cId="3313297702" sldId="377"/>
        </pc:sldMkLst>
      </pc:sldChg>
      <pc:sldChg chg="del">
        <pc:chgData name="Grabner, Andreas" userId="1036c6b9-e802-433d-a6ed-b0bb25da52a2" providerId="ADAL" clId="{00D36E68-8762-4EB8-8003-D985FE4089BF}" dt="2021-08-29T16:41:02.516" v="309" actId="47"/>
        <pc:sldMkLst>
          <pc:docMk/>
          <pc:sldMk cId="3294839087" sldId="3197"/>
        </pc:sldMkLst>
      </pc:sldChg>
      <pc:sldChg chg="del">
        <pc:chgData name="Grabner, Andreas" userId="1036c6b9-e802-433d-a6ed-b0bb25da52a2" providerId="ADAL" clId="{00D36E68-8762-4EB8-8003-D985FE4089BF}" dt="2021-08-29T16:41:01.202" v="303" actId="47"/>
        <pc:sldMkLst>
          <pc:docMk/>
          <pc:sldMk cId="580795175" sldId="3200"/>
        </pc:sldMkLst>
      </pc:sldChg>
      <pc:sldChg chg="del">
        <pc:chgData name="Grabner, Andreas" userId="1036c6b9-e802-433d-a6ed-b0bb25da52a2" providerId="ADAL" clId="{00D36E68-8762-4EB8-8003-D985FE4089BF}" dt="2021-08-29T16:41:04.390" v="314" actId="47"/>
        <pc:sldMkLst>
          <pc:docMk/>
          <pc:sldMk cId="2925165812" sldId="6445"/>
        </pc:sldMkLst>
      </pc:sldChg>
      <pc:sldChg chg="addSp delSp modSp add mod modClrScheme chgLayout">
        <pc:chgData name="Grabner, Andreas" userId="1036c6b9-e802-433d-a6ed-b0bb25da52a2" providerId="ADAL" clId="{00D36E68-8762-4EB8-8003-D985FE4089BF}" dt="2021-08-29T16:42:31.297" v="352"/>
        <pc:sldMkLst>
          <pc:docMk/>
          <pc:sldMk cId="303728208" sldId="6654"/>
        </pc:sldMkLst>
        <pc:spChg chg="del mod ord">
          <ac:chgData name="Grabner, Andreas" userId="1036c6b9-e802-433d-a6ed-b0bb25da52a2" providerId="ADAL" clId="{00D36E68-8762-4EB8-8003-D985FE4089BF}" dt="2021-08-29T16:42:30.077" v="351" actId="478"/>
          <ac:spMkLst>
            <pc:docMk/>
            <pc:sldMk cId="303728208" sldId="6654"/>
            <ac:spMk id="2" creationId="{50B702F4-2FC5-4837-8F95-4359B60F256B}"/>
          </ac:spMkLst>
        </pc:spChg>
        <pc:spChg chg="add mod ord">
          <ac:chgData name="Grabner, Andreas" userId="1036c6b9-e802-433d-a6ed-b0bb25da52a2" providerId="ADAL" clId="{00D36E68-8762-4EB8-8003-D985FE4089BF}" dt="2021-08-29T16:42:31.297" v="352"/>
          <ac:spMkLst>
            <pc:docMk/>
            <pc:sldMk cId="303728208" sldId="6654"/>
            <ac:spMk id="3" creationId="{B3814B63-55A5-4B56-984C-CC77C8B1B7AE}"/>
          </ac:spMkLst>
        </pc:spChg>
      </pc:sldChg>
      <pc:sldChg chg="addSp delSp modSp mod modNotesTx">
        <pc:chgData name="Grabner, Andreas" userId="1036c6b9-e802-433d-a6ed-b0bb25da52a2" providerId="ADAL" clId="{00D36E68-8762-4EB8-8003-D985FE4089BF}" dt="2021-08-29T16:41:32.284" v="324" actId="1076"/>
        <pc:sldMkLst>
          <pc:docMk/>
          <pc:sldMk cId="113792048" sldId="6760"/>
        </pc:sldMkLst>
        <pc:spChg chg="mod">
          <ac:chgData name="Grabner, Andreas" userId="1036c6b9-e802-433d-a6ed-b0bb25da52a2" providerId="ADAL" clId="{00D36E68-8762-4EB8-8003-D985FE4089BF}" dt="2021-08-29T16:30:56.903" v="82" actId="6549"/>
          <ac:spMkLst>
            <pc:docMk/>
            <pc:sldMk cId="113792048" sldId="6760"/>
            <ac:spMk id="2" creationId="{4BFFBA77-3DB2-914B-B8B0-253F0B4F5CA2}"/>
          </ac:spMkLst>
        </pc:spChg>
        <pc:spChg chg="mod">
          <ac:chgData name="Grabner, Andreas" userId="1036c6b9-e802-433d-a6ed-b0bb25da52a2" providerId="ADAL" clId="{00D36E68-8762-4EB8-8003-D985FE4089BF}" dt="2021-08-29T16:31:24.155" v="162" actId="20577"/>
          <ac:spMkLst>
            <pc:docMk/>
            <pc:sldMk cId="113792048" sldId="6760"/>
            <ac:spMk id="18" creationId="{3B81E5AC-67D3-432D-AE19-48275A2BBF3E}"/>
          </ac:spMkLst>
        </pc:spChg>
        <pc:picChg chg="add mod">
          <ac:chgData name="Grabner, Andreas" userId="1036c6b9-e802-433d-a6ed-b0bb25da52a2" providerId="ADAL" clId="{00D36E68-8762-4EB8-8003-D985FE4089BF}" dt="2021-08-29T16:41:32.284" v="324" actId="1076"/>
          <ac:picMkLst>
            <pc:docMk/>
            <pc:sldMk cId="113792048" sldId="6760"/>
            <ac:picMk id="4" creationId="{8D666CE1-6B21-437E-A60C-7267830FBCC5}"/>
          </ac:picMkLst>
        </pc:picChg>
        <pc:picChg chg="del">
          <ac:chgData name="Grabner, Andreas" userId="1036c6b9-e802-433d-a6ed-b0bb25da52a2" providerId="ADAL" clId="{00D36E68-8762-4EB8-8003-D985FE4089BF}" dt="2021-08-29T16:41:25.828" v="320" actId="478"/>
          <ac:picMkLst>
            <pc:docMk/>
            <pc:sldMk cId="113792048" sldId="6760"/>
            <ac:picMk id="13" creationId="{397D55DE-E07B-421F-961B-9A930DF32C6A}"/>
          </ac:picMkLst>
        </pc:picChg>
        <pc:picChg chg="mod">
          <ac:chgData name="Grabner, Andreas" userId="1036c6b9-e802-433d-a6ed-b0bb25da52a2" providerId="ADAL" clId="{00D36E68-8762-4EB8-8003-D985FE4089BF}" dt="2021-08-29T16:31:22.555" v="160" actId="1076"/>
          <ac:picMkLst>
            <pc:docMk/>
            <pc:sldMk cId="113792048" sldId="6760"/>
            <ac:picMk id="21" creationId="{CD3AAF95-3040-477B-861F-AD41ADCA3942}"/>
          </ac:picMkLst>
        </pc:picChg>
      </pc:sldChg>
      <pc:sldChg chg="modSp mod">
        <pc:chgData name="Grabner, Andreas" userId="1036c6b9-e802-433d-a6ed-b0bb25da52a2" providerId="ADAL" clId="{00D36E68-8762-4EB8-8003-D985FE4089BF}" dt="2021-08-29T16:32:55.070" v="205" actId="20577"/>
        <pc:sldMkLst>
          <pc:docMk/>
          <pc:sldMk cId="1052659512" sldId="6761"/>
        </pc:sldMkLst>
        <pc:spChg chg="mod">
          <ac:chgData name="Grabner, Andreas" userId="1036c6b9-e802-433d-a6ed-b0bb25da52a2" providerId="ADAL" clId="{00D36E68-8762-4EB8-8003-D985FE4089BF}" dt="2021-08-29T16:32:55.070" v="205" actId="20577"/>
          <ac:spMkLst>
            <pc:docMk/>
            <pc:sldMk cId="1052659512" sldId="6761"/>
            <ac:spMk id="5" creationId="{9B51D322-DAAC-4E75-BF5B-5CD23578F92E}"/>
          </ac:spMkLst>
        </pc:spChg>
      </pc:sldChg>
      <pc:sldChg chg="del">
        <pc:chgData name="Grabner, Andreas" userId="1036c6b9-e802-433d-a6ed-b0bb25da52a2" providerId="ADAL" clId="{00D36E68-8762-4EB8-8003-D985FE4089BF}" dt="2021-08-29T16:40:57.024" v="290" actId="47"/>
        <pc:sldMkLst>
          <pc:docMk/>
          <pc:sldMk cId="4250287720" sldId="6762"/>
        </pc:sldMkLst>
      </pc:sldChg>
      <pc:sldChg chg="del">
        <pc:chgData name="Grabner, Andreas" userId="1036c6b9-e802-433d-a6ed-b0bb25da52a2" providerId="ADAL" clId="{00D36E68-8762-4EB8-8003-D985FE4089BF}" dt="2021-08-29T16:41:03.768" v="312" actId="47"/>
        <pc:sldMkLst>
          <pc:docMk/>
          <pc:sldMk cId="556654449" sldId="6868"/>
        </pc:sldMkLst>
      </pc:sldChg>
      <pc:sldChg chg="del">
        <pc:chgData name="Grabner, Andreas" userId="1036c6b9-e802-433d-a6ed-b0bb25da52a2" providerId="ADAL" clId="{00D36E68-8762-4EB8-8003-D985FE4089BF}" dt="2021-08-29T16:41:03.027" v="310" actId="47"/>
        <pc:sldMkLst>
          <pc:docMk/>
          <pc:sldMk cId="450039916" sldId="6872"/>
        </pc:sldMkLst>
      </pc:sldChg>
      <pc:sldChg chg="del">
        <pc:chgData name="Grabner, Andreas" userId="1036c6b9-e802-433d-a6ed-b0bb25da52a2" providerId="ADAL" clId="{00D36E68-8762-4EB8-8003-D985FE4089BF}" dt="2021-08-29T16:40:57.582" v="291" actId="47"/>
        <pc:sldMkLst>
          <pc:docMk/>
          <pc:sldMk cId="798447393" sldId="6873"/>
        </pc:sldMkLst>
      </pc:sldChg>
      <pc:sldChg chg="del">
        <pc:chgData name="Grabner, Andreas" userId="1036c6b9-e802-433d-a6ed-b0bb25da52a2" providerId="ADAL" clId="{00D36E68-8762-4EB8-8003-D985FE4089BF}" dt="2021-08-29T16:40:59.150" v="294" actId="47"/>
        <pc:sldMkLst>
          <pc:docMk/>
          <pc:sldMk cId="154980801" sldId="6874"/>
        </pc:sldMkLst>
      </pc:sldChg>
      <pc:sldChg chg="addSp delSp modSp add mod modClrScheme chgLayout">
        <pc:chgData name="Grabner, Andreas" userId="1036c6b9-e802-433d-a6ed-b0bb25da52a2" providerId="ADAL" clId="{00D36E68-8762-4EB8-8003-D985FE4089BF}" dt="2021-08-31T12:52:37.120" v="494" actId="207"/>
        <pc:sldMkLst>
          <pc:docMk/>
          <pc:sldMk cId="2558343433" sldId="6875"/>
        </pc:sldMkLst>
        <pc:spChg chg="del mod ord">
          <ac:chgData name="Grabner, Andreas" userId="1036c6b9-e802-433d-a6ed-b0bb25da52a2" providerId="ADAL" clId="{00D36E68-8762-4EB8-8003-D985FE4089BF}" dt="2021-08-29T16:37:55.371" v="264" actId="478"/>
          <ac:spMkLst>
            <pc:docMk/>
            <pc:sldMk cId="2558343433" sldId="6875"/>
            <ac:spMk id="2" creationId="{CCCD6190-B7A9-4127-A74A-32118150841E}"/>
          </ac:spMkLst>
        </pc:spChg>
        <pc:spChg chg="add mod ord">
          <ac:chgData name="Grabner, Andreas" userId="1036c6b9-e802-433d-a6ed-b0bb25da52a2" providerId="ADAL" clId="{00D36E68-8762-4EB8-8003-D985FE4089BF}" dt="2021-08-29T16:37:56.835" v="265"/>
          <ac:spMkLst>
            <pc:docMk/>
            <pc:sldMk cId="2558343433" sldId="6875"/>
            <ac:spMk id="3" creationId="{A266334C-83AC-409F-986B-DEB989A22751}"/>
          </ac:spMkLst>
        </pc:spChg>
        <pc:spChg chg="mod">
          <ac:chgData name="Grabner, Andreas" userId="1036c6b9-e802-433d-a6ed-b0bb25da52a2" providerId="ADAL" clId="{00D36E68-8762-4EB8-8003-D985FE4089BF}" dt="2021-08-31T12:52:37.120" v="494" actId="207"/>
          <ac:spMkLst>
            <pc:docMk/>
            <pc:sldMk cId="2558343433" sldId="6875"/>
            <ac:spMk id="5" creationId="{30C0D775-FF65-4EF6-BCF8-C355D670E211}"/>
          </ac:spMkLst>
        </pc:spChg>
      </pc:sldChg>
      <pc:sldChg chg="del">
        <pc:chgData name="Grabner, Andreas" userId="1036c6b9-e802-433d-a6ed-b0bb25da52a2" providerId="ADAL" clId="{00D36E68-8762-4EB8-8003-D985FE4089BF}" dt="2021-08-29T16:41:00.977" v="301" actId="47"/>
        <pc:sldMkLst>
          <pc:docMk/>
          <pc:sldMk cId="3169620560" sldId="6877"/>
        </pc:sldMkLst>
      </pc:sldChg>
      <pc:sldChg chg="del">
        <pc:chgData name="Grabner, Andreas" userId="1036c6b9-e802-433d-a6ed-b0bb25da52a2" providerId="ADAL" clId="{00D36E68-8762-4EB8-8003-D985FE4089BF}" dt="2021-08-29T16:41:05.620" v="317" actId="47"/>
        <pc:sldMkLst>
          <pc:docMk/>
          <pc:sldMk cId="774871153" sldId="6880"/>
        </pc:sldMkLst>
      </pc:sldChg>
      <pc:sldChg chg="del">
        <pc:chgData name="Grabner, Andreas" userId="1036c6b9-e802-433d-a6ed-b0bb25da52a2" providerId="ADAL" clId="{00D36E68-8762-4EB8-8003-D985FE4089BF}" dt="2021-08-29T16:41:04.550" v="315" actId="47"/>
        <pc:sldMkLst>
          <pc:docMk/>
          <pc:sldMk cId="2800056844" sldId="6881"/>
        </pc:sldMkLst>
      </pc:sldChg>
      <pc:sldChg chg="del">
        <pc:chgData name="Grabner, Andreas" userId="1036c6b9-e802-433d-a6ed-b0bb25da52a2" providerId="ADAL" clId="{00D36E68-8762-4EB8-8003-D985FE4089BF}" dt="2021-08-29T16:41:02.398" v="308" actId="47"/>
        <pc:sldMkLst>
          <pc:docMk/>
          <pc:sldMk cId="4090598981" sldId="6883"/>
        </pc:sldMkLst>
      </pc:sldChg>
      <pc:sldChg chg="del">
        <pc:chgData name="Grabner, Andreas" userId="1036c6b9-e802-433d-a6ed-b0bb25da52a2" providerId="ADAL" clId="{00D36E68-8762-4EB8-8003-D985FE4089BF}" dt="2021-08-29T16:41:05.135" v="316" actId="47"/>
        <pc:sldMkLst>
          <pc:docMk/>
          <pc:sldMk cId="2002310313" sldId="6885"/>
        </pc:sldMkLst>
      </pc:sldChg>
      <pc:sldChg chg="del">
        <pc:chgData name="Grabner, Andreas" userId="1036c6b9-e802-433d-a6ed-b0bb25da52a2" providerId="ADAL" clId="{00D36E68-8762-4EB8-8003-D985FE4089BF}" dt="2021-08-29T16:41:08.329" v="319" actId="47"/>
        <pc:sldMkLst>
          <pc:docMk/>
          <pc:sldMk cId="2059792082" sldId="6887"/>
        </pc:sldMkLst>
      </pc:sldChg>
      <pc:sldChg chg="del">
        <pc:chgData name="Grabner, Andreas" userId="1036c6b9-e802-433d-a6ed-b0bb25da52a2" providerId="ADAL" clId="{00D36E68-8762-4EB8-8003-D985FE4089BF}" dt="2021-08-29T16:41:06.137" v="318" actId="47"/>
        <pc:sldMkLst>
          <pc:docMk/>
          <pc:sldMk cId="987463023" sldId="6888"/>
        </pc:sldMkLst>
      </pc:sldChg>
      <pc:sldChg chg="del">
        <pc:chgData name="Grabner, Andreas" userId="1036c6b9-e802-433d-a6ed-b0bb25da52a2" providerId="ADAL" clId="{00D36E68-8762-4EB8-8003-D985FE4089BF}" dt="2021-08-29T16:41:04.146" v="313" actId="47"/>
        <pc:sldMkLst>
          <pc:docMk/>
          <pc:sldMk cId="4251356873" sldId="6889"/>
        </pc:sldMkLst>
      </pc:sldChg>
      <pc:sldChg chg="del">
        <pc:chgData name="Grabner, Andreas" userId="1036c6b9-e802-433d-a6ed-b0bb25da52a2" providerId="ADAL" clId="{00D36E68-8762-4EB8-8003-D985FE4089BF}" dt="2021-08-29T16:41:03.415" v="311" actId="47"/>
        <pc:sldMkLst>
          <pc:docMk/>
          <pc:sldMk cId="1340802858" sldId="6999"/>
        </pc:sldMkLst>
      </pc:sldChg>
      <pc:sldChg chg="del">
        <pc:chgData name="Grabner, Andreas" userId="1036c6b9-e802-433d-a6ed-b0bb25da52a2" providerId="ADAL" clId="{00D36E68-8762-4EB8-8003-D985FE4089BF}" dt="2021-08-29T16:40:57.929" v="292" actId="47"/>
        <pc:sldMkLst>
          <pc:docMk/>
          <pc:sldMk cId="1115157653" sldId="7000"/>
        </pc:sldMkLst>
      </pc:sldChg>
      <pc:sldChg chg="del">
        <pc:chgData name="Grabner, Andreas" userId="1036c6b9-e802-433d-a6ed-b0bb25da52a2" providerId="ADAL" clId="{00D36E68-8762-4EB8-8003-D985FE4089BF}" dt="2021-08-29T16:40:58.427" v="293" actId="47"/>
        <pc:sldMkLst>
          <pc:docMk/>
          <pc:sldMk cId="3309676454" sldId="7001"/>
        </pc:sldMkLst>
      </pc:sldChg>
      <pc:sldChg chg="addSp delSp modSp new mod modClrScheme chgLayout">
        <pc:chgData name="Grabner, Andreas" userId="1036c6b9-e802-433d-a6ed-b0bb25da52a2" providerId="ADAL" clId="{00D36E68-8762-4EB8-8003-D985FE4089BF}" dt="2021-08-29T16:35:38.224" v="236" actId="20577"/>
        <pc:sldMkLst>
          <pc:docMk/>
          <pc:sldMk cId="3583832735" sldId="7002"/>
        </pc:sldMkLst>
        <pc:spChg chg="del mod ord">
          <ac:chgData name="Grabner, Andreas" userId="1036c6b9-e802-433d-a6ed-b0bb25da52a2" providerId="ADAL" clId="{00D36E68-8762-4EB8-8003-D985FE4089BF}" dt="2021-08-29T16:35:31.242" v="216" actId="700"/>
          <ac:spMkLst>
            <pc:docMk/>
            <pc:sldMk cId="3583832735" sldId="7002"/>
            <ac:spMk id="2" creationId="{855F0581-EB39-4D88-808F-3C140FFA602B}"/>
          </ac:spMkLst>
        </pc:spChg>
        <pc:spChg chg="del">
          <ac:chgData name="Grabner, Andreas" userId="1036c6b9-e802-433d-a6ed-b0bb25da52a2" providerId="ADAL" clId="{00D36E68-8762-4EB8-8003-D985FE4089BF}" dt="2021-08-29T16:35:31.242" v="216" actId="700"/>
          <ac:spMkLst>
            <pc:docMk/>
            <pc:sldMk cId="3583832735" sldId="7002"/>
            <ac:spMk id="3" creationId="{6DC7BDFE-4A2F-44A0-95E4-82C03DA64F78}"/>
          </ac:spMkLst>
        </pc:spChg>
        <pc:spChg chg="add mod ord">
          <ac:chgData name="Grabner, Andreas" userId="1036c6b9-e802-433d-a6ed-b0bb25da52a2" providerId="ADAL" clId="{00D36E68-8762-4EB8-8003-D985FE4089BF}" dt="2021-08-29T16:35:38.224" v="236" actId="20577"/>
          <ac:spMkLst>
            <pc:docMk/>
            <pc:sldMk cId="3583832735" sldId="7002"/>
            <ac:spMk id="4" creationId="{E6276C1B-2B61-4758-AFA7-66B9ECF73AC9}"/>
          </ac:spMkLst>
        </pc:spChg>
      </pc:sldChg>
      <pc:sldChg chg="new del">
        <pc:chgData name="Grabner, Andreas" userId="1036c6b9-e802-433d-a6ed-b0bb25da52a2" providerId="ADAL" clId="{00D36E68-8762-4EB8-8003-D985FE4089BF}" dt="2021-08-29T16:41:41.916" v="325" actId="47"/>
        <pc:sldMkLst>
          <pc:docMk/>
          <pc:sldMk cId="1000127502" sldId="7003"/>
        </pc:sldMkLst>
      </pc:sldChg>
      <pc:sldChg chg="addSp delSp modSp new del mod modClrScheme delAnim modAnim chgLayout">
        <pc:chgData name="Grabner, Andreas" userId="1036c6b9-e802-433d-a6ed-b0bb25da52a2" providerId="ADAL" clId="{00D36E68-8762-4EB8-8003-D985FE4089BF}" dt="2021-08-29T16:37:18.603" v="256" actId="47"/>
        <pc:sldMkLst>
          <pc:docMk/>
          <pc:sldMk cId="1574282260" sldId="7003"/>
        </pc:sldMkLst>
        <pc:spChg chg="del">
          <ac:chgData name="Grabner, Andreas" userId="1036c6b9-e802-433d-a6ed-b0bb25da52a2" providerId="ADAL" clId="{00D36E68-8762-4EB8-8003-D985FE4089BF}" dt="2021-08-29T16:35:51.088" v="238" actId="700"/>
          <ac:spMkLst>
            <pc:docMk/>
            <pc:sldMk cId="1574282260" sldId="7003"/>
            <ac:spMk id="2" creationId="{8F3E16F5-9F4A-499B-A0F9-748E39A304D5}"/>
          </ac:spMkLst>
        </pc:spChg>
        <pc:spChg chg="add del mod">
          <ac:chgData name="Grabner, Andreas" userId="1036c6b9-e802-433d-a6ed-b0bb25da52a2" providerId="ADAL" clId="{00D36E68-8762-4EB8-8003-D985FE4089BF}" dt="2021-08-29T16:35:52.796" v="239" actId="478"/>
          <ac:spMkLst>
            <pc:docMk/>
            <pc:sldMk cId="1574282260" sldId="7003"/>
            <ac:spMk id="3" creationId="{B61B4DB7-2EBB-4CBC-B4B8-FC33513C43C1}"/>
          </ac:spMkLst>
        </pc:spChg>
        <pc:spChg chg="add mod">
          <ac:chgData name="Grabner, Andreas" userId="1036c6b9-e802-433d-a6ed-b0bb25da52a2" providerId="ADAL" clId="{00D36E68-8762-4EB8-8003-D985FE4089BF}" dt="2021-08-29T16:36:27.509" v="243"/>
          <ac:spMkLst>
            <pc:docMk/>
            <pc:sldMk cId="1574282260" sldId="7003"/>
            <ac:spMk id="4" creationId="{3C3DB96F-9B1E-48F4-BC95-3866E32B3950}"/>
          </ac:spMkLst>
        </pc:spChg>
        <pc:spChg chg="add del mod">
          <ac:chgData name="Grabner, Andreas" userId="1036c6b9-e802-433d-a6ed-b0bb25da52a2" providerId="ADAL" clId="{00D36E68-8762-4EB8-8003-D985FE4089BF}" dt="2021-08-29T16:36:36.584" v="245" actId="478"/>
          <ac:spMkLst>
            <pc:docMk/>
            <pc:sldMk cId="1574282260" sldId="7003"/>
            <ac:spMk id="6" creationId="{967322D1-53E9-4C4B-8188-F4E4F8E423F9}"/>
          </ac:spMkLst>
        </pc:spChg>
        <pc:spChg chg="add del mod">
          <ac:chgData name="Grabner, Andreas" userId="1036c6b9-e802-433d-a6ed-b0bb25da52a2" providerId="ADAL" clId="{00D36E68-8762-4EB8-8003-D985FE4089BF}" dt="2021-08-29T16:36:36.584" v="245" actId="478"/>
          <ac:spMkLst>
            <pc:docMk/>
            <pc:sldMk cId="1574282260" sldId="7003"/>
            <ac:spMk id="7" creationId="{3412D28A-2EAB-4049-B541-6D6DB8D21A6A}"/>
          </ac:spMkLst>
        </pc:spChg>
        <pc:spChg chg="add del mod">
          <ac:chgData name="Grabner, Andreas" userId="1036c6b9-e802-433d-a6ed-b0bb25da52a2" providerId="ADAL" clId="{00D36E68-8762-4EB8-8003-D985FE4089BF}" dt="2021-08-29T16:36:36.584" v="245" actId="478"/>
          <ac:spMkLst>
            <pc:docMk/>
            <pc:sldMk cId="1574282260" sldId="7003"/>
            <ac:spMk id="8" creationId="{26B06FCD-D37F-4B8D-B1D9-BB4DB586BAA5}"/>
          </ac:spMkLst>
        </pc:spChg>
        <pc:spChg chg="add del mod">
          <ac:chgData name="Grabner, Andreas" userId="1036c6b9-e802-433d-a6ed-b0bb25da52a2" providerId="ADAL" clId="{00D36E68-8762-4EB8-8003-D985FE4089BF}" dt="2021-08-29T16:36:36.584" v="245" actId="478"/>
          <ac:spMkLst>
            <pc:docMk/>
            <pc:sldMk cId="1574282260" sldId="7003"/>
            <ac:spMk id="9" creationId="{0D840B50-F5ED-4DBB-A03F-6F33640A8CE5}"/>
          </ac:spMkLst>
        </pc:spChg>
        <pc:spChg chg="add del mod">
          <ac:chgData name="Grabner, Andreas" userId="1036c6b9-e802-433d-a6ed-b0bb25da52a2" providerId="ADAL" clId="{00D36E68-8762-4EB8-8003-D985FE4089BF}" dt="2021-08-29T16:36:36.584" v="245" actId="478"/>
          <ac:spMkLst>
            <pc:docMk/>
            <pc:sldMk cId="1574282260" sldId="7003"/>
            <ac:spMk id="10" creationId="{804EE59A-DFE7-446F-93AB-5A8EA4B0AAFB}"/>
          </ac:spMkLst>
        </pc:spChg>
        <pc:spChg chg="add del mod">
          <ac:chgData name="Grabner, Andreas" userId="1036c6b9-e802-433d-a6ed-b0bb25da52a2" providerId="ADAL" clId="{00D36E68-8762-4EB8-8003-D985FE4089BF}" dt="2021-08-29T16:36:36.584" v="245" actId="478"/>
          <ac:spMkLst>
            <pc:docMk/>
            <pc:sldMk cId="1574282260" sldId="7003"/>
            <ac:spMk id="11" creationId="{410022FD-B6A4-4499-8323-D0BC8C179BCC}"/>
          </ac:spMkLst>
        </pc:spChg>
        <pc:spChg chg="add del mod">
          <ac:chgData name="Grabner, Andreas" userId="1036c6b9-e802-433d-a6ed-b0bb25da52a2" providerId="ADAL" clId="{00D36E68-8762-4EB8-8003-D985FE4089BF}" dt="2021-08-29T16:36:36.584" v="245" actId="478"/>
          <ac:spMkLst>
            <pc:docMk/>
            <pc:sldMk cId="1574282260" sldId="7003"/>
            <ac:spMk id="12" creationId="{1E62476D-3D52-4D2F-9099-D5497AD347CA}"/>
          </ac:spMkLst>
        </pc:spChg>
        <pc:spChg chg="add del mod">
          <ac:chgData name="Grabner, Andreas" userId="1036c6b9-e802-433d-a6ed-b0bb25da52a2" providerId="ADAL" clId="{00D36E68-8762-4EB8-8003-D985FE4089BF}" dt="2021-08-29T16:36:36.584" v="245" actId="478"/>
          <ac:spMkLst>
            <pc:docMk/>
            <pc:sldMk cId="1574282260" sldId="7003"/>
            <ac:spMk id="13" creationId="{4564C233-AF42-45F2-A653-9D7C939A3120}"/>
          </ac:spMkLst>
        </pc:spChg>
        <pc:spChg chg="add del mod">
          <ac:chgData name="Grabner, Andreas" userId="1036c6b9-e802-433d-a6ed-b0bb25da52a2" providerId="ADAL" clId="{00D36E68-8762-4EB8-8003-D985FE4089BF}" dt="2021-08-29T16:36:36.584" v="245" actId="478"/>
          <ac:spMkLst>
            <pc:docMk/>
            <pc:sldMk cId="1574282260" sldId="7003"/>
            <ac:spMk id="14" creationId="{FED7A5D4-85B9-44F8-882A-350A3522CE0E}"/>
          </ac:spMkLst>
        </pc:spChg>
        <pc:spChg chg="add del mod">
          <ac:chgData name="Grabner, Andreas" userId="1036c6b9-e802-433d-a6ed-b0bb25da52a2" providerId="ADAL" clId="{00D36E68-8762-4EB8-8003-D985FE4089BF}" dt="2021-08-29T16:36:36.584" v="245" actId="478"/>
          <ac:spMkLst>
            <pc:docMk/>
            <pc:sldMk cId="1574282260" sldId="7003"/>
            <ac:spMk id="15" creationId="{1072322F-6153-488A-A2C1-AD74459FCE5B}"/>
          </ac:spMkLst>
        </pc:spChg>
        <pc:spChg chg="add del mod">
          <ac:chgData name="Grabner, Andreas" userId="1036c6b9-e802-433d-a6ed-b0bb25da52a2" providerId="ADAL" clId="{00D36E68-8762-4EB8-8003-D985FE4089BF}" dt="2021-08-29T16:36:36.584" v="245" actId="478"/>
          <ac:spMkLst>
            <pc:docMk/>
            <pc:sldMk cId="1574282260" sldId="7003"/>
            <ac:spMk id="16" creationId="{DDAE0BE7-34CC-4C76-A454-3EC2EF47BA0C}"/>
          </ac:spMkLst>
        </pc:spChg>
        <pc:spChg chg="add del mod">
          <ac:chgData name="Grabner, Andreas" userId="1036c6b9-e802-433d-a6ed-b0bb25da52a2" providerId="ADAL" clId="{00D36E68-8762-4EB8-8003-D985FE4089BF}" dt="2021-08-29T16:36:36.584" v="245" actId="478"/>
          <ac:spMkLst>
            <pc:docMk/>
            <pc:sldMk cId="1574282260" sldId="7003"/>
            <ac:spMk id="17" creationId="{604DE544-A807-4089-963D-7902DF3CD2BB}"/>
          </ac:spMkLst>
        </pc:spChg>
        <pc:spChg chg="add del mod">
          <ac:chgData name="Grabner, Andreas" userId="1036c6b9-e802-433d-a6ed-b0bb25da52a2" providerId="ADAL" clId="{00D36E68-8762-4EB8-8003-D985FE4089BF}" dt="2021-08-29T16:36:36.584" v="245" actId="478"/>
          <ac:spMkLst>
            <pc:docMk/>
            <pc:sldMk cId="1574282260" sldId="7003"/>
            <ac:spMk id="18" creationId="{48CDF93F-0C38-4639-955E-5D18030401F9}"/>
          </ac:spMkLst>
        </pc:spChg>
        <pc:spChg chg="add del mod">
          <ac:chgData name="Grabner, Andreas" userId="1036c6b9-e802-433d-a6ed-b0bb25da52a2" providerId="ADAL" clId="{00D36E68-8762-4EB8-8003-D985FE4089BF}" dt="2021-08-29T16:36:36.584" v="245" actId="478"/>
          <ac:spMkLst>
            <pc:docMk/>
            <pc:sldMk cId="1574282260" sldId="7003"/>
            <ac:spMk id="19" creationId="{9C2E316F-1EBC-4382-8367-942B616A7400}"/>
          </ac:spMkLst>
        </pc:spChg>
        <pc:spChg chg="add del mod">
          <ac:chgData name="Grabner, Andreas" userId="1036c6b9-e802-433d-a6ed-b0bb25da52a2" providerId="ADAL" clId="{00D36E68-8762-4EB8-8003-D985FE4089BF}" dt="2021-08-29T16:36:36.584" v="245" actId="478"/>
          <ac:spMkLst>
            <pc:docMk/>
            <pc:sldMk cId="1574282260" sldId="7003"/>
            <ac:spMk id="20" creationId="{28FF65B0-7970-4B64-835F-FB74BEF3D2D7}"/>
          </ac:spMkLst>
        </pc:spChg>
        <pc:spChg chg="add del mod">
          <ac:chgData name="Grabner, Andreas" userId="1036c6b9-e802-433d-a6ed-b0bb25da52a2" providerId="ADAL" clId="{00D36E68-8762-4EB8-8003-D985FE4089BF}" dt="2021-08-29T16:36:36.584" v="245" actId="478"/>
          <ac:spMkLst>
            <pc:docMk/>
            <pc:sldMk cId="1574282260" sldId="7003"/>
            <ac:spMk id="21" creationId="{91C977B8-EAC4-4BDE-B36D-CF720C1C1447}"/>
          </ac:spMkLst>
        </pc:spChg>
        <pc:spChg chg="add del mod">
          <ac:chgData name="Grabner, Andreas" userId="1036c6b9-e802-433d-a6ed-b0bb25da52a2" providerId="ADAL" clId="{00D36E68-8762-4EB8-8003-D985FE4089BF}" dt="2021-08-29T16:36:36.584" v="245" actId="478"/>
          <ac:spMkLst>
            <pc:docMk/>
            <pc:sldMk cId="1574282260" sldId="7003"/>
            <ac:spMk id="22" creationId="{1C7E4BDD-5DF1-481F-9F3C-4B5C11508EC7}"/>
          </ac:spMkLst>
        </pc:spChg>
        <pc:spChg chg="add del mod">
          <ac:chgData name="Grabner, Andreas" userId="1036c6b9-e802-433d-a6ed-b0bb25da52a2" providerId="ADAL" clId="{00D36E68-8762-4EB8-8003-D985FE4089BF}" dt="2021-08-29T16:36:36.584" v="245" actId="478"/>
          <ac:spMkLst>
            <pc:docMk/>
            <pc:sldMk cId="1574282260" sldId="7003"/>
            <ac:spMk id="23" creationId="{E86CD5F7-E2D1-48E9-BB61-F04C2134B266}"/>
          </ac:spMkLst>
        </pc:spChg>
        <pc:spChg chg="add del mod">
          <ac:chgData name="Grabner, Andreas" userId="1036c6b9-e802-433d-a6ed-b0bb25da52a2" providerId="ADAL" clId="{00D36E68-8762-4EB8-8003-D985FE4089BF}" dt="2021-08-29T16:36:36.584" v="245" actId="478"/>
          <ac:spMkLst>
            <pc:docMk/>
            <pc:sldMk cId="1574282260" sldId="7003"/>
            <ac:spMk id="24" creationId="{5164D3EF-538A-4C86-AFD2-CB5D17E17EF1}"/>
          </ac:spMkLst>
        </pc:spChg>
        <pc:spChg chg="add del mod">
          <ac:chgData name="Grabner, Andreas" userId="1036c6b9-e802-433d-a6ed-b0bb25da52a2" providerId="ADAL" clId="{00D36E68-8762-4EB8-8003-D985FE4089BF}" dt="2021-08-29T16:36:36.584" v="245" actId="478"/>
          <ac:spMkLst>
            <pc:docMk/>
            <pc:sldMk cId="1574282260" sldId="7003"/>
            <ac:spMk id="25" creationId="{F6387564-D84F-4005-AE35-1DC43884E52E}"/>
          </ac:spMkLst>
        </pc:spChg>
        <pc:spChg chg="add del mod">
          <ac:chgData name="Grabner, Andreas" userId="1036c6b9-e802-433d-a6ed-b0bb25da52a2" providerId="ADAL" clId="{00D36E68-8762-4EB8-8003-D985FE4089BF}" dt="2021-08-29T16:36:36.584" v="245" actId="478"/>
          <ac:spMkLst>
            <pc:docMk/>
            <pc:sldMk cId="1574282260" sldId="7003"/>
            <ac:spMk id="26" creationId="{5F168F25-5D58-406B-8864-C7333AAF26B9}"/>
          </ac:spMkLst>
        </pc:spChg>
        <pc:spChg chg="add del mod">
          <ac:chgData name="Grabner, Andreas" userId="1036c6b9-e802-433d-a6ed-b0bb25da52a2" providerId="ADAL" clId="{00D36E68-8762-4EB8-8003-D985FE4089BF}" dt="2021-08-29T16:36:36.584" v="245" actId="478"/>
          <ac:spMkLst>
            <pc:docMk/>
            <pc:sldMk cId="1574282260" sldId="7003"/>
            <ac:spMk id="27" creationId="{F0DFC807-3A77-41FB-82A7-352001DB1161}"/>
          </ac:spMkLst>
        </pc:spChg>
        <pc:spChg chg="add del mod">
          <ac:chgData name="Grabner, Andreas" userId="1036c6b9-e802-433d-a6ed-b0bb25da52a2" providerId="ADAL" clId="{00D36E68-8762-4EB8-8003-D985FE4089BF}" dt="2021-08-29T16:36:36.584" v="245" actId="478"/>
          <ac:spMkLst>
            <pc:docMk/>
            <pc:sldMk cId="1574282260" sldId="7003"/>
            <ac:spMk id="28" creationId="{DE3CC86B-EFCD-41E9-9DF6-7A0C1C73E93D}"/>
          </ac:spMkLst>
        </pc:spChg>
        <pc:spChg chg="add del mod">
          <ac:chgData name="Grabner, Andreas" userId="1036c6b9-e802-433d-a6ed-b0bb25da52a2" providerId="ADAL" clId="{00D36E68-8762-4EB8-8003-D985FE4089BF}" dt="2021-08-29T16:36:36.584" v="245" actId="478"/>
          <ac:spMkLst>
            <pc:docMk/>
            <pc:sldMk cId="1574282260" sldId="7003"/>
            <ac:spMk id="29" creationId="{AC30B0DF-FD8F-4525-A2B7-2923CE2AA4AB}"/>
          </ac:spMkLst>
        </pc:spChg>
        <pc:spChg chg="add del mod">
          <ac:chgData name="Grabner, Andreas" userId="1036c6b9-e802-433d-a6ed-b0bb25da52a2" providerId="ADAL" clId="{00D36E68-8762-4EB8-8003-D985FE4089BF}" dt="2021-08-29T16:36:36.584" v="245" actId="478"/>
          <ac:spMkLst>
            <pc:docMk/>
            <pc:sldMk cId="1574282260" sldId="7003"/>
            <ac:spMk id="30" creationId="{BA6833CB-66BA-4583-932D-5753C6F2FA41}"/>
          </ac:spMkLst>
        </pc:spChg>
        <pc:spChg chg="add del mod">
          <ac:chgData name="Grabner, Andreas" userId="1036c6b9-e802-433d-a6ed-b0bb25da52a2" providerId="ADAL" clId="{00D36E68-8762-4EB8-8003-D985FE4089BF}" dt="2021-08-29T16:36:36.584" v="245" actId="478"/>
          <ac:spMkLst>
            <pc:docMk/>
            <pc:sldMk cId="1574282260" sldId="7003"/>
            <ac:spMk id="31" creationId="{FA4CB58E-4542-43DE-87BC-95A6E9BD6B2C}"/>
          </ac:spMkLst>
        </pc:spChg>
        <pc:spChg chg="add del mod">
          <ac:chgData name="Grabner, Andreas" userId="1036c6b9-e802-433d-a6ed-b0bb25da52a2" providerId="ADAL" clId="{00D36E68-8762-4EB8-8003-D985FE4089BF}" dt="2021-08-29T16:36:36.584" v="245" actId="478"/>
          <ac:spMkLst>
            <pc:docMk/>
            <pc:sldMk cId="1574282260" sldId="7003"/>
            <ac:spMk id="32" creationId="{ECA6AD8B-1F27-4F8D-BAB5-1FE33F133103}"/>
          </ac:spMkLst>
        </pc:spChg>
        <pc:spChg chg="add del mod">
          <ac:chgData name="Grabner, Andreas" userId="1036c6b9-e802-433d-a6ed-b0bb25da52a2" providerId="ADAL" clId="{00D36E68-8762-4EB8-8003-D985FE4089BF}" dt="2021-08-29T16:36:36.584" v="245" actId="478"/>
          <ac:spMkLst>
            <pc:docMk/>
            <pc:sldMk cId="1574282260" sldId="7003"/>
            <ac:spMk id="33" creationId="{57873F9B-1F10-4C4C-85BE-EFFB8F0DA33B}"/>
          </ac:spMkLst>
        </pc:spChg>
        <pc:spChg chg="add del mod">
          <ac:chgData name="Grabner, Andreas" userId="1036c6b9-e802-433d-a6ed-b0bb25da52a2" providerId="ADAL" clId="{00D36E68-8762-4EB8-8003-D985FE4089BF}" dt="2021-08-29T16:36:36.584" v="245" actId="478"/>
          <ac:spMkLst>
            <pc:docMk/>
            <pc:sldMk cId="1574282260" sldId="7003"/>
            <ac:spMk id="34" creationId="{91D18B9E-CA48-4857-B3F7-8E5014D16315}"/>
          </ac:spMkLst>
        </pc:spChg>
        <pc:spChg chg="add del mod">
          <ac:chgData name="Grabner, Andreas" userId="1036c6b9-e802-433d-a6ed-b0bb25da52a2" providerId="ADAL" clId="{00D36E68-8762-4EB8-8003-D985FE4089BF}" dt="2021-08-29T16:36:36.584" v="245" actId="478"/>
          <ac:spMkLst>
            <pc:docMk/>
            <pc:sldMk cId="1574282260" sldId="7003"/>
            <ac:spMk id="35" creationId="{E77293DA-D7EC-4431-8BEE-F3D9ED8DAF92}"/>
          </ac:spMkLst>
        </pc:spChg>
        <pc:spChg chg="add del mod">
          <ac:chgData name="Grabner, Andreas" userId="1036c6b9-e802-433d-a6ed-b0bb25da52a2" providerId="ADAL" clId="{00D36E68-8762-4EB8-8003-D985FE4089BF}" dt="2021-08-29T16:36:58.386" v="249" actId="478"/>
          <ac:spMkLst>
            <pc:docMk/>
            <pc:sldMk cId="1574282260" sldId="7003"/>
            <ac:spMk id="37" creationId="{B355EBBF-82E6-4554-A33A-D168392AA1EE}"/>
          </ac:spMkLst>
        </pc:spChg>
        <pc:spChg chg="add del mod">
          <ac:chgData name="Grabner, Andreas" userId="1036c6b9-e802-433d-a6ed-b0bb25da52a2" providerId="ADAL" clId="{00D36E68-8762-4EB8-8003-D985FE4089BF}" dt="2021-08-29T16:36:58.386" v="249" actId="478"/>
          <ac:spMkLst>
            <pc:docMk/>
            <pc:sldMk cId="1574282260" sldId="7003"/>
            <ac:spMk id="38" creationId="{307884A4-DDEC-4635-B0DB-7554FD0C40E0}"/>
          </ac:spMkLst>
        </pc:spChg>
        <pc:spChg chg="add del mod">
          <ac:chgData name="Grabner, Andreas" userId="1036c6b9-e802-433d-a6ed-b0bb25da52a2" providerId="ADAL" clId="{00D36E68-8762-4EB8-8003-D985FE4089BF}" dt="2021-08-29T16:36:58.386" v="249" actId="478"/>
          <ac:spMkLst>
            <pc:docMk/>
            <pc:sldMk cId="1574282260" sldId="7003"/>
            <ac:spMk id="39" creationId="{A1AA4BA7-6C10-4A03-8633-36F39E897892}"/>
          </ac:spMkLst>
        </pc:spChg>
        <pc:spChg chg="add del mod">
          <ac:chgData name="Grabner, Andreas" userId="1036c6b9-e802-433d-a6ed-b0bb25da52a2" providerId="ADAL" clId="{00D36E68-8762-4EB8-8003-D985FE4089BF}" dt="2021-08-29T16:36:58.386" v="249" actId="478"/>
          <ac:spMkLst>
            <pc:docMk/>
            <pc:sldMk cId="1574282260" sldId="7003"/>
            <ac:spMk id="40" creationId="{46992064-F7B3-4E3B-9479-942FC7FFBE71}"/>
          </ac:spMkLst>
        </pc:spChg>
        <pc:spChg chg="add del mod">
          <ac:chgData name="Grabner, Andreas" userId="1036c6b9-e802-433d-a6ed-b0bb25da52a2" providerId="ADAL" clId="{00D36E68-8762-4EB8-8003-D985FE4089BF}" dt="2021-08-29T16:36:58.386" v="249" actId="478"/>
          <ac:spMkLst>
            <pc:docMk/>
            <pc:sldMk cId="1574282260" sldId="7003"/>
            <ac:spMk id="41" creationId="{D185E3A6-0749-45A9-B42E-49D6E26F92BF}"/>
          </ac:spMkLst>
        </pc:spChg>
        <pc:spChg chg="add del mod">
          <ac:chgData name="Grabner, Andreas" userId="1036c6b9-e802-433d-a6ed-b0bb25da52a2" providerId="ADAL" clId="{00D36E68-8762-4EB8-8003-D985FE4089BF}" dt="2021-08-29T16:36:58.386" v="249" actId="478"/>
          <ac:spMkLst>
            <pc:docMk/>
            <pc:sldMk cId="1574282260" sldId="7003"/>
            <ac:spMk id="42" creationId="{1386B44E-417D-4877-90F9-B71CB6B80631}"/>
          </ac:spMkLst>
        </pc:spChg>
        <pc:spChg chg="add del mod">
          <ac:chgData name="Grabner, Andreas" userId="1036c6b9-e802-433d-a6ed-b0bb25da52a2" providerId="ADAL" clId="{00D36E68-8762-4EB8-8003-D985FE4089BF}" dt="2021-08-29T16:36:58.386" v="249" actId="478"/>
          <ac:spMkLst>
            <pc:docMk/>
            <pc:sldMk cId="1574282260" sldId="7003"/>
            <ac:spMk id="43" creationId="{DEB83EC2-35FE-4442-9573-206C1FDDB243}"/>
          </ac:spMkLst>
        </pc:spChg>
        <pc:spChg chg="add del mod">
          <ac:chgData name="Grabner, Andreas" userId="1036c6b9-e802-433d-a6ed-b0bb25da52a2" providerId="ADAL" clId="{00D36E68-8762-4EB8-8003-D985FE4089BF}" dt="2021-08-29T16:36:58.386" v="249" actId="478"/>
          <ac:spMkLst>
            <pc:docMk/>
            <pc:sldMk cId="1574282260" sldId="7003"/>
            <ac:spMk id="44" creationId="{6D5462BB-CAED-4C9F-AD5E-586FAB6A690A}"/>
          </ac:spMkLst>
        </pc:spChg>
        <pc:spChg chg="add del mod">
          <ac:chgData name="Grabner, Andreas" userId="1036c6b9-e802-433d-a6ed-b0bb25da52a2" providerId="ADAL" clId="{00D36E68-8762-4EB8-8003-D985FE4089BF}" dt="2021-08-29T16:36:58.386" v="249" actId="478"/>
          <ac:spMkLst>
            <pc:docMk/>
            <pc:sldMk cId="1574282260" sldId="7003"/>
            <ac:spMk id="45" creationId="{9A8A633E-7D35-40A7-94D7-A964D3F1881D}"/>
          </ac:spMkLst>
        </pc:spChg>
        <pc:spChg chg="add del mod">
          <ac:chgData name="Grabner, Andreas" userId="1036c6b9-e802-433d-a6ed-b0bb25da52a2" providerId="ADAL" clId="{00D36E68-8762-4EB8-8003-D985FE4089BF}" dt="2021-08-29T16:36:58.386" v="249" actId="478"/>
          <ac:spMkLst>
            <pc:docMk/>
            <pc:sldMk cId="1574282260" sldId="7003"/>
            <ac:spMk id="46" creationId="{01F9EFA4-AC22-4F7C-A9C1-12DC78955A7C}"/>
          </ac:spMkLst>
        </pc:spChg>
        <pc:spChg chg="add del mod">
          <ac:chgData name="Grabner, Andreas" userId="1036c6b9-e802-433d-a6ed-b0bb25da52a2" providerId="ADAL" clId="{00D36E68-8762-4EB8-8003-D985FE4089BF}" dt="2021-08-29T16:36:58.386" v="249" actId="478"/>
          <ac:spMkLst>
            <pc:docMk/>
            <pc:sldMk cId="1574282260" sldId="7003"/>
            <ac:spMk id="47" creationId="{643662FC-933D-418A-ADBB-8F3B2F6764F6}"/>
          </ac:spMkLst>
        </pc:spChg>
        <pc:spChg chg="add del mod">
          <ac:chgData name="Grabner, Andreas" userId="1036c6b9-e802-433d-a6ed-b0bb25da52a2" providerId="ADAL" clId="{00D36E68-8762-4EB8-8003-D985FE4089BF}" dt="2021-08-29T16:36:58.386" v="249" actId="478"/>
          <ac:spMkLst>
            <pc:docMk/>
            <pc:sldMk cId="1574282260" sldId="7003"/>
            <ac:spMk id="48" creationId="{8D1C78B9-0B5F-43DC-A021-D76DBB0326E6}"/>
          </ac:spMkLst>
        </pc:spChg>
        <pc:spChg chg="add del mod">
          <ac:chgData name="Grabner, Andreas" userId="1036c6b9-e802-433d-a6ed-b0bb25da52a2" providerId="ADAL" clId="{00D36E68-8762-4EB8-8003-D985FE4089BF}" dt="2021-08-29T16:36:58.386" v="249" actId="478"/>
          <ac:spMkLst>
            <pc:docMk/>
            <pc:sldMk cId="1574282260" sldId="7003"/>
            <ac:spMk id="49" creationId="{48908C6D-F2D4-477D-92C9-490C35F5C067}"/>
          </ac:spMkLst>
        </pc:spChg>
        <pc:spChg chg="add del mod">
          <ac:chgData name="Grabner, Andreas" userId="1036c6b9-e802-433d-a6ed-b0bb25da52a2" providerId="ADAL" clId="{00D36E68-8762-4EB8-8003-D985FE4089BF}" dt="2021-08-29T16:36:58.386" v="249" actId="478"/>
          <ac:spMkLst>
            <pc:docMk/>
            <pc:sldMk cId="1574282260" sldId="7003"/>
            <ac:spMk id="50" creationId="{3E1F4DD9-F444-4879-B2B7-76E72CAE64BB}"/>
          </ac:spMkLst>
        </pc:spChg>
        <pc:spChg chg="add del mod">
          <ac:chgData name="Grabner, Andreas" userId="1036c6b9-e802-433d-a6ed-b0bb25da52a2" providerId="ADAL" clId="{00D36E68-8762-4EB8-8003-D985FE4089BF}" dt="2021-08-29T16:36:58.386" v="249" actId="478"/>
          <ac:spMkLst>
            <pc:docMk/>
            <pc:sldMk cId="1574282260" sldId="7003"/>
            <ac:spMk id="51" creationId="{20227C98-1C4C-4464-92BC-E3F535D859BE}"/>
          </ac:spMkLst>
        </pc:spChg>
        <pc:spChg chg="add del mod">
          <ac:chgData name="Grabner, Andreas" userId="1036c6b9-e802-433d-a6ed-b0bb25da52a2" providerId="ADAL" clId="{00D36E68-8762-4EB8-8003-D985FE4089BF}" dt="2021-08-29T16:36:58.386" v="249" actId="478"/>
          <ac:spMkLst>
            <pc:docMk/>
            <pc:sldMk cId="1574282260" sldId="7003"/>
            <ac:spMk id="52" creationId="{90759A36-7976-493E-B862-C6240ABFD8FF}"/>
          </ac:spMkLst>
        </pc:spChg>
        <pc:spChg chg="add del mod">
          <ac:chgData name="Grabner, Andreas" userId="1036c6b9-e802-433d-a6ed-b0bb25da52a2" providerId="ADAL" clId="{00D36E68-8762-4EB8-8003-D985FE4089BF}" dt="2021-08-29T16:36:58.386" v="249" actId="478"/>
          <ac:spMkLst>
            <pc:docMk/>
            <pc:sldMk cId="1574282260" sldId="7003"/>
            <ac:spMk id="53" creationId="{C4AAEF28-BE86-4AFC-B95E-1523E8A8B8A6}"/>
          </ac:spMkLst>
        </pc:spChg>
        <pc:spChg chg="add del mod">
          <ac:chgData name="Grabner, Andreas" userId="1036c6b9-e802-433d-a6ed-b0bb25da52a2" providerId="ADAL" clId="{00D36E68-8762-4EB8-8003-D985FE4089BF}" dt="2021-08-29T16:36:58.386" v="249" actId="478"/>
          <ac:spMkLst>
            <pc:docMk/>
            <pc:sldMk cId="1574282260" sldId="7003"/>
            <ac:spMk id="54" creationId="{615617BB-E422-4BAA-96F5-D5B4D67EE50F}"/>
          </ac:spMkLst>
        </pc:spChg>
        <pc:spChg chg="add del mod">
          <ac:chgData name="Grabner, Andreas" userId="1036c6b9-e802-433d-a6ed-b0bb25da52a2" providerId="ADAL" clId="{00D36E68-8762-4EB8-8003-D985FE4089BF}" dt="2021-08-29T16:36:58.386" v="249" actId="478"/>
          <ac:spMkLst>
            <pc:docMk/>
            <pc:sldMk cId="1574282260" sldId="7003"/>
            <ac:spMk id="55" creationId="{6FAD7C1B-16DC-4DC0-ADF7-D3CE94E212A7}"/>
          </ac:spMkLst>
        </pc:spChg>
        <pc:spChg chg="add del mod">
          <ac:chgData name="Grabner, Andreas" userId="1036c6b9-e802-433d-a6ed-b0bb25da52a2" providerId="ADAL" clId="{00D36E68-8762-4EB8-8003-D985FE4089BF}" dt="2021-08-29T16:36:58.386" v="249" actId="478"/>
          <ac:spMkLst>
            <pc:docMk/>
            <pc:sldMk cId="1574282260" sldId="7003"/>
            <ac:spMk id="56" creationId="{7AB083F1-6C53-4483-ADF6-2AFEBA804789}"/>
          </ac:spMkLst>
        </pc:spChg>
        <pc:spChg chg="add del mod">
          <ac:chgData name="Grabner, Andreas" userId="1036c6b9-e802-433d-a6ed-b0bb25da52a2" providerId="ADAL" clId="{00D36E68-8762-4EB8-8003-D985FE4089BF}" dt="2021-08-29T16:36:58.386" v="249" actId="478"/>
          <ac:spMkLst>
            <pc:docMk/>
            <pc:sldMk cId="1574282260" sldId="7003"/>
            <ac:spMk id="57" creationId="{1F312828-1DF4-4ACA-9539-43BC75DE068E}"/>
          </ac:spMkLst>
        </pc:spChg>
        <pc:spChg chg="add del mod">
          <ac:chgData name="Grabner, Andreas" userId="1036c6b9-e802-433d-a6ed-b0bb25da52a2" providerId="ADAL" clId="{00D36E68-8762-4EB8-8003-D985FE4089BF}" dt="2021-08-29T16:36:58.386" v="249" actId="478"/>
          <ac:spMkLst>
            <pc:docMk/>
            <pc:sldMk cId="1574282260" sldId="7003"/>
            <ac:spMk id="58" creationId="{40FB10BD-9C17-4006-BD83-B9CD376B6148}"/>
          </ac:spMkLst>
        </pc:spChg>
        <pc:spChg chg="add del mod">
          <ac:chgData name="Grabner, Andreas" userId="1036c6b9-e802-433d-a6ed-b0bb25da52a2" providerId="ADAL" clId="{00D36E68-8762-4EB8-8003-D985FE4089BF}" dt="2021-08-29T16:36:58.386" v="249" actId="478"/>
          <ac:spMkLst>
            <pc:docMk/>
            <pc:sldMk cId="1574282260" sldId="7003"/>
            <ac:spMk id="59" creationId="{5CDF9EE7-DCB7-4393-AD59-78B156A6A1AA}"/>
          </ac:spMkLst>
        </pc:spChg>
        <pc:spChg chg="add del mod">
          <ac:chgData name="Grabner, Andreas" userId="1036c6b9-e802-433d-a6ed-b0bb25da52a2" providerId="ADAL" clId="{00D36E68-8762-4EB8-8003-D985FE4089BF}" dt="2021-08-29T16:36:58.386" v="249" actId="478"/>
          <ac:spMkLst>
            <pc:docMk/>
            <pc:sldMk cId="1574282260" sldId="7003"/>
            <ac:spMk id="60" creationId="{0FEAF595-3E8F-4246-972E-12370007E155}"/>
          </ac:spMkLst>
        </pc:spChg>
        <pc:spChg chg="add del mod">
          <ac:chgData name="Grabner, Andreas" userId="1036c6b9-e802-433d-a6ed-b0bb25da52a2" providerId="ADAL" clId="{00D36E68-8762-4EB8-8003-D985FE4089BF}" dt="2021-08-29T16:36:58.386" v="249" actId="478"/>
          <ac:spMkLst>
            <pc:docMk/>
            <pc:sldMk cId="1574282260" sldId="7003"/>
            <ac:spMk id="61" creationId="{D7A63AD7-E14D-4963-A598-2AAF83E9D463}"/>
          </ac:spMkLst>
        </pc:spChg>
        <pc:spChg chg="add del mod">
          <ac:chgData name="Grabner, Andreas" userId="1036c6b9-e802-433d-a6ed-b0bb25da52a2" providerId="ADAL" clId="{00D36E68-8762-4EB8-8003-D985FE4089BF}" dt="2021-08-29T16:36:58.386" v="249" actId="478"/>
          <ac:spMkLst>
            <pc:docMk/>
            <pc:sldMk cId="1574282260" sldId="7003"/>
            <ac:spMk id="62" creationId="{AE2B61E6-7AB2-45BA-BE6A-11C5F5A3F2FC}"/>
          </ac:spMkLst>
        </pc:spChg>
        <pc:spChg chg="add del mod">
          <ac:chgData name="Grabner, Andreas" userId="1036c6b9-e802-433d-a6ed-b0bb25da52a2" providerId="ADAL" clId="{00D36E68-8762-4EB8-8003-D985FE4089BF}" dt="2021-08-29T16:36:58.386" v="249" actId="478"/>
          <ac:spMkLst>
            <pc:docMk/>
            <pc:sldMk cId="1574282260" sldId="7003"/>
            <ac:spMk id="63" creationId="{3231ECCF-76B5-4568-8716-4D528D335B98}"/>
          </ac:spMkLst>
        </pc:spChg>
        <pc:spChg chg="add del mod">
          <ac:chgData name="Grabner, Andreas" userId="1036c6b9-e802-433d-a6ed-b0bb25da52a2" providerId="ADAL" clId="{00D36E68-8762-4EB8-8003-D985FE4089BF}" dt="2021-08-29T16:36:58.386" v="249" actId="478"/>
          <ac:spMkLst>
            <pc:docMk/>
            <pc:sldMk cId="1574282260" sldId="7003"/>
            <ac:spMk id="64" creationId="{DB615881-D408-4EEC-9C76-4F4940525657}"/>
          </ac:spMkLst>
        </pc:spChg>
        <pc:spChg chg="add del mod">
          <ac:chgData name="Grabner, Andreas" userId="1036c6b9-e802-433d-a6ed-b0bb25da52a2" providerId="ADAL" clId="{00D36E68-8762-4EB8-8003-D985FE4089BF}" dt="2021-08-29T16:36:58.386" v="249" actId="478"/>
          <ac:spMkLst>
            <pc:docMk/>
            <pc:sldMk cId="1574282260" sldId="7003"/>
            <ac:spMk id="65" creationId="{A700EB50-BD31-4605-B77F-2EC379DE398C}"/>
          </ac:spMkLst>
        </pc:spChg>
        <pc:spChg chg="add del mod">
          <ac:chgData name="Grabner, Andreas" userId="1036c6b9-e802-433d-a6ed-b0bb25da52a2" providerId="ADAL" clId="{00D36E68-8762-4EB8-8003-D985FE4089BF}" dt="2021-08-29T16:36:58.386" v="249" actId="478"/>
          <ac:spMkLst>
            <pc:docMk/>
            <pc:sldMk cId="1574282260" sldId="7003"/>
            <ac:spMk id="66" creationId="{4557C385-08EA-4EB3-BD89-1DDDABC28396}"/>
          </ac:spMkLst>
        </pc:spChg>
        <pc:picChg chg="add del mod">
          <ac:chgData name="Grabner, Andreas" userId="1036c6b9-e802-433d-a6ed-b0bb25da52a2" providerId="ADAL" clId="{00D36E68-8762-4EB8-8003-D985FE4089BF}" dt="2021-08-29T16:36:36.584" v="245" actId="478"/>
          <ac:picMkLst>
            <pc:docMk/>
            <pc:sldMk cId="1574282260" sldId="7003"/>
            <ac:picMk id="5" creationId="{4845225F-3640-456E-8211-C34ADC9ED7C1}"/>
          </ac:picMkLst>
        </pc:picChg>
        <pc:picChg chg="add del mod">
          <ac:chgData name="Grabner, Andreas" userId="1036c6b9-e802-433d-a6ed-b0bb25da52a2" providerId="ADAL" clId="{00D36E68-8762-4EB8-8003-D985FE4089BF}" dt="2021-08-29T16:36:48.545" v="247" actId="478"/>
          <ac:picMkLst>
            <pc:docMk/>
            <pc:sldMk cId="1574282260" sldId="7003"/>
            <ac:picMk id="36" creationId="{7628031A-4E76-4111-824C-AFF3B505A12A}"/>
          </ac:picMkLst>
        </pc:picChg>
      </pc:sldChg>
      <pc:sldChg chg="addSp delSp modSp add mod modClrScheme chgLayout">
        <pc:chgData name="Grabner, Andreas" userId="1036c6b9-e802-433d-a6ed-b0bb25da52a2" providerId="ADAL" clId="{00D36E68-8762-4EB8-8003-D985FE4089BF}" dt="2021-08-31T12:52:46.606" v="495" actId="207"/>
        <pc:sldMkLst>
          <pc:docMk/>
          <pc:sldMk cId="2113183903" sldId="7004"/>
        </pc:sldMkLst>
        <pc:spChg chg="del mod ord">
          <ac:chgData name="Grabner, Andreas" userId="1036c6b9-e802-433d-a6ed-b0bb25da52a2" providerId="ADAL" clId="{00D36E68-8762-4EB8-8003-D985FE4089BF}" dt="2021-08-29T16:38:01.213" v="267" actId="478"/>
          <ac:spMkLst>
            <pc:docMk/>
            <pc:sldMk cId="2113183903" sldId="7004"/>
            <ac:spMk id="2" creationId="{7233C49D-AC58-4534-9BDF-FC89A965ECE5}"/>
          </ac:spMkLst>
        </pc:spChg>
        <pc:spChg chg="add mod ord">
          <ac:chgData name="Grabner, Andreas" userId="1036c6b9-e802-433d-a6ed-b0bb25da52a2" providerId="ADAL" clId="{00D36E68-8762-4EB8-8003-D985FE4089BF}" dt="2021-08-29T16:38:02.413" v="268"/>
          <ac:spMkLst>
            <pc:docMk/>
            <pc:sldMk cId="2113183903" sldId="7004"/>
            <ac:spMk id="3" creationId="{045AC514-F598-4C30-97C5-0800B0AE6223}"/>
          </ac:spMkLst>
        </pc:spChg>
        <pc:spChg chg="mod">
          <ac:chgData name="Grabner, Andreas" userId="1036c6b9-e802-433d-a6ed-b0bb25da52a2" providerId="ADAL" clId="{00D36E68-8762-4EB8-8003-D985FE4089BF}" dt="2021-08-31T12:52:46.606" v="495" actId="207"/>
          <ac:spMkLst>
            <pc:docMk/>
            <pc:sldMk cId="2113183903" sldId="7004"/>
            <ac:spMk id="7" creationId="{F844F868-AD38-470B-BF64-5320AB22E655}"/>
          </ac:spMkLst>
        </pc:spChg>
        <pc:spChg chg="mod">
          <ac:chgData name="Grabner, Andreas" userId="1036c6b9-e802-433d-a6ed-b0bb25da52a2" providerId="ADAL" clId="{00D36E68-8762-4EB8-8003-D985FE4089BF}" dt="2021-08-31T12:52:46.606" v="495" actId="207"/>
          <ac:spMkLst>
            <pc:docMk/>
            <pc:sldMk cId="2113183903" sldId="7004"/>
            <ac:spMk id="8" creationId="{07DFC0E3-FA52-4999-A097-F0ECB43DB735}"/>
          </ac:spMkLst>
        </pc:spChg>
        <pc:spChg chg="mod">
          <ac:chgData name="Grabner, Andreas" userId="1036c6b9-e802-433d-a6ed-b0bb25da52a2" providerId="ADAL" clId="{00D36E68-8762-4EB8-8003-D985FE4089BF}" dt="2021-08-31T12:52:46.606" v="495" actId="207"/>
          <ac:spMkLst>
            <pc:docMk/>
            <pc:sldMk cId="2113183903" sldId="7004"/>
            <ac:spMk id="9" creationId="{988953BF-295D-4113-8B00-877087A310C4}"/>
          </ac:spMkLst>
        </pc:spChg>
        <pc:spChg chg="mod">
          <ac:chgData name="Grabner, Andreas" userId="1036c6b9-e802-433d-a6ed-b0bb25da52a2" providerId="ADAL" clId="{00D36E68-8762-4EB8-8003-D985FE4089BF}" dt="2021-08-31T12:52:46.606" v="495" actId="207"/>
          <ac:spMkLst>
            <pc:docMk/>
            <pc:sldMk cId="2113183903" sldId="7004"/>
            <ac:spMk id="10" creationId="{0B86E10A-37BA-4830-96C2-AD2287A58C09}"/>
          </ac:spMkLst>
        </pc:spChg>
        <pc:spChg chg="mod">
          <ac:chgData name="Grabner, Andreas" userId="1036c6b9-e802-433d-a6ed-b0bb25da52a2" providerId="ADAL" clId="{00D36E68-8762-4EB8-8003-D985FE4089BF}" dt="2021-08-31T12:52:46.606" v="495" actId="207"/>
          <ac:spMkLst>
            <pc:docMk/>
            <pc:sldMk cId="2113183903" sldId="7004"/>
            <ac:spMk id="11" creationId="{9C7875DE-F806-4FFC-BCA4-9B1F41A16955}"/>
          </ac:spMkLst>
        </pc:spChg>
        <pc:spChg chg="mod">
          <ac:chgData name="Grabner, Andreas" userId="1036c6b9-e802-433d-a6ed-b0bb25da52a2" providerId="ADAL" clId="{00D36E68-8762-4EB8-8003-D985FE4089BF}" dt="2021-08-31T12:52:46.606" v="495" actId="207"/>
          <ac:spMkLst>
            <pc:docMk/>
            <pc:sldMk cId="2113183903" sldId="7004"/>
            <ac:spMk id="12" creationId="{865D541E-C76D-4591-878F-447BCBF339E3}"/>
          </ac:spMkLst>
        </pc:spChg>
        <pc:spChg chg="mod">
          <ac:chgData name="Grabner, Andreas" userId="1036c6b9-e802-433d-a6ed-b0bb25da52a2" providerId="ADAL" clId="{00D36E68-8762-4EB8-8003-D985FE4089BF}" dt="2021-08-31T12:52:46.606" v="495" actId="207"/>
          <ac:spMkLst>
            <pc:docMk/>
            <pc:sldMk cId="2113183903" sldId="7004"/>
            <ac:spMk id="13" creationId="{DCC844E7-F014-443F-BC03-6105FBD5BD31}"/>
          </ac:spMkLst>
        </pc:spChg>
      </pc:sldChg>
      <pc:sldChg chg="addSp delSp modSp add mod modClrScheme chgLayout">
        <pc:chgData name="Grabner, Andreas" userId="1036c6b9-e802-433d-a6ed-b0bb25da52a2" providerId="ADAL" clId="{00D36E68-8762-4EB8-8003-D985FE4089BF}" dt="2021-08-29T16:38:31.365" v="278" actId="14100"/>
        <pc:sldMkLst>
          <pc:docMk/>
          <pc:sldMk cId="2284155576" sldId="7005"/>
        </pc:sldMkLst>
        <pc:spChg chg="mod">
          <ac:chgData name="Grabner, Andreas" userId="1036c6b9-e802-433d-a6ed-b0bb25da52a2" providerId="ADAL" clId="{00D36E68-8762-4EB8-8003-D985FE4089BF}" dt="2021-08-29T16:38:31.365" v="278" actId="14100"/>
          <ac:spMkLst>
            <pc:docMk/>
            <pc:sldMk cId="2284155576" sldId="7005"/>
            <ac:spMk id="2" creationId="{DE8BBB6F-E998-45C7-A07D-2AB81C395E08}"/>
          </ac:spMkLst>
        </pc:spChg>
        <pc:spChg chg="del mod ord">
          <ac:chgData name="Grabner, Andreas" userId="1036c6b9-e802-433d-a6ed-b0bb25da52a2" providerId="ADAL" clId="{00D36E68-8762-4EB8-8003-D985FE4089BF}" dt="2021-08-29T16:38:15.731" v="271" actId="478"/>
          <ac:spMkLst>
            <pc:docMk/>
            <pc:sldMk cId="2284155576" sldId="7005"/>
            <ac:spMk id="3" creationId="{9D6E40A4-7758-468B-944E-88ABF70ED5D1}"/>
          </ac:spMkLst>
        </pc:spChg>
        <pc:spChg chg="add mod ord">
          <ac:chgData name="Grabner, Andreas" userId="1036c6b9-e802-433d-a6ed-b0bb25da52a2" providerId="ADAL" clId="{00D36E68-8762-4EB8-8003-D985FE4089BF}" dt="2021-08-29T16:38:16.944" v="272"/>
          <ac:spMkLst>
            <pc:docMk/>
            <pc:sldMk cId="2284155576" sldId="7005"/>
            <ac:spMk id="4" creationId="{B50CE135-8082-4914-8CCA-A9F2C12C6341}"/>
          </ac:spMkLst>
        </pc:spChg>
        <pc:spChg chg="mod ord">
          <ac:chgData name="Grabner, Andreas" userId="1036c6b9-e802-433d-a6ed-b0bb25da52a2" providerId="ADAL" clId="{00D36E68-8762-4EB8-8003-D985FE4089BF}" dt="2021-08-29T16:38:23.467" v="275" actId="14100"/>
          <ac:spMkLst>
            <pc:docMk/>
            <pc:sldMk cId="2284155576" sldId="7005"/>
            <ac:spMk id="9" creationId="{197CE71D-841F-453E-891D-0C6E5353B6BB}"/>
          </ac:spMkLst>
        </pc:spChg>
      </pc:sldChg>
      <pc:sldChg chg="addSp delSp modSp add mod modClrScheme chgLayout">
        <pc:chgData name="Grabner, Andreas" userId="1036c6b9-e802-433d-a6ed-b0bb25da52a2" providerId="ADAL" clId="{00D36E68-8762-4EB8-8003-D985FE4089BF}" dt="2021-08-31T07:55:39.361" v="490" actId="255"/>
        <pc:sldMkLst>
          <pc:docMk/>
          <pc:sldMk cId="2264049451" sldId="7010"/>
        </pc:sldMkLst>
        <pc:spChg chg="add mod ord">
          <ac:chgData name="Grabner, Andreas" userId="1036c6b9-e802-433d-a6ed-b0bb25da52a2" providerId="ADAL" clId="{00D36E68-8762-4EB8-8003-D985FE4089BF}" dt="2021-08-29T16:42:37.129" v="355"/>
          <ac:spMkLst>
            <pc:docMk/>
            <pc:sldMk cId="2264049451" sldId="7010"/>
            <ac:spMk id="2" creationId="{4F696B1D-BF4E-492F-8C3D-3D8EE57749EC}"/>
          </ac:spMkLst>
        </pc:spChg>
        <pc:spChg chg="del mod ord">
          <ac:chgData name="Grabner, Andreas" userId="1036c6b9-e802-433d-a6ed-b0bb25da52a2" providerId="ADAL" clId="{00D36E68-8762-4EB8-8003-D985FE4089BF}" dt="2021-08-29T16:42:35.180" v="354" actId="478"/>
          <ac:spMkLst>
            <pc:docMk/>
            <pc:sldMk cId="2264049451" sldId="7010"/>
            <ac:spMk id="4" creationId="{201A370D-35EE-4182-8627-847769CC22E2}"/>
          </ac:spMkLst>
        </pc:spChg>
        <pc:spChg chg="mod">
          <ac:chgData name="Grabner, Andreas" userId="1036c6b9-e802-433d-a6ed-b0bb25da52a2" providerId="ADAL" clId="{00D36E68-8762-4EB8-8003-D985FE4089BF}" dt="2021-08-31T07:55:39.361" v="490" actId="255"/>
          <ac:spMkLst>
            <pc:docMk/>
            <pc:sldMk cId="2264049451" sldId="7010"/>
            <ac:spMk id="65" creationId="{6C08EDEC-4FA1-4CDC-8836-C7910E38804A}"/>
          </ac:spMkLst>
        </pc:spChg>
        <pc:spChg chg="mod">
          <ac:chgData name="Grabner, Andreas" userId="1036c6b9-e802-433d-a6ed-b0bb25da52a2" providerId="ADAL" clId="{00D36E68-8762-4EB8-8003-D985FE4089BF}" dt="2021-08-31T07:55:16.974" v="488" actId="20577"/>
          <ac:spMkLst>
            <pc:docMk/>
            <pc:sldMk cId="2264049451" sldId="7010"/>
            <ac:spMk id="66" creationId="{AE31EAB9-C7A3-425A-9201-E28762AF0B9A}"/>
          </ac:spMkLst>
        </pc:spChg>
        <pc:spChg chg="mod">
          <ac:chgData name="Grabner, Andreas" userId="1036c6b9-e802-433d-a6ed-b0bb25da52a2" providerId="ADAL" clId="{00D36E68-8762-4EB8-8003-D985FE4089BF}" dt="2021-08-31T07:55:30.048" v="489" actId="255"/>
          <ac:spMkLst>
            <pc:docMk/>
            <pc:sldMk cId="2264049451" sldId="7010"/>
            <ac:spMk id="67" creationId="{553A6B3A-8A45-46C6-8121-83F3F97C475B}"/>
          </ac:spMkLst>
        </pc:spChg>
      </pc:sldChg>
      <pc:sldChg chg="addSp delSp modSp add mod modClrScheme chgLayout">
        <pc:chgData name="Grabner, Andreas" userId="1036c6b9-e802-433d-a6ed-b0bb25da52a2" providerId="ADAL" clId="{00D36E68-8762-4EB8-8003-D985FE4089BF}" dt="2021-08-29T16:43:00.309" v="370"/>
        <pc:sldMkLst>
          <pc:docMk/>
          <pc:sldMk cId="2017059178" sldId="7011"/>
        </pc:sldMkLst>
        <pc:spChg chg="del mod ord">
          <ac:chgData name="Grabner, Andreas" userId="1036c6b9-e802-433d-a6ed-b0bb25da52a2" providerId="ADAL" clId="{00D36E68-8762-4EB8-8003-D985FE4089BF}" dt="2021-08-29T16:42:59.187" v="369" actId="478"/>
          <ac:spMkLst>
            <pc:docMk/>
            <pc:sldMk cId="2017059178" sldId="7011"/>
            <ac:spMk id="2" creationId="{B38B91FF-D697-4D47-8C1A-1FE1E0CC2518}"/>
          </ac:spMkLst>
        </pc:spChg>
        <pc:spChg chg="add mod ord">
          <ac:chgData name="Grabner, Andreas" userId="1036c6b9-e802-433d-a6ed-b0bb25da52a2" providerId="ADAL" clId="{00D36E68-8762-4EB8-8003-D985FE4089BF}" dt="2021-08-29T16:43:00.309" v="370"/>
          <ac:spMkLst>
            <pc:docMk/>
            <pc:sldMk cId="2017059178" sldId="7011"/>
            <ac:spMk id="5" creationId="{A33F1C00-8CC1-4258-A4F0-B6C595958AE7}"/>
          </ac:spMkLst>
        </pc:spChg>
      </pc:sldChg>
      <pc:sldChg chg="addSp delSp modSp add mod modClrScheme chgLayout">
        <pc:chgData name="Grabner, Andreas" userId="1036c6b9-e802-433d-a6ed-b0bb25da52a2" providerId="ADAL" clId="{00D36E68-8762-4EB8-8003-D985FE4089BF}" dt="2021-08-29T16:42:46.469" v="361"/>
        <pc:sldMkLst>
          <pc:docMk/>
          <pc:sldMk cId="4289055501" sldId="7013"/>
        </pc:sldMkLst>
        <pc:spChg chg="del mod ord">
          <ac:chgData name="Grabner, Andreas" userId="1036c6b9-e802-433d-a6ed-b0bb25da52a2" providerId="ADAL" clId="{00D36E68-8762-4EB8-8003-D985FE4089BF}" dt="2021-08-29T16:42:45.300" v="360" actId="478"/>
          <ac:spMkLst>
            <pc:docMk/>
            <pc:sldMk cId="4289055501" sldId="7013"/>
            <ac:spMk id="2" creationId="{5B5046A8-FEFD-4948-87BD-D4D25CE7F86A}"/>
          </ac:spMkLst>
        </pc:spChg>
        <pc:spChg chg="add mod ord">
          <ac:chgData name="Grabner, Andreas" userId="1036c6b9-e802-433d-a6ed-b0bb25da52a2" providerId="ADAL" clId="{00D36E68-8762-4EB8-8003-D985FE4089BF}" dt="2021-08-29T16:42:46.469" v="361"/>
          <ac:spMkLst>
            <pc:docMk/>
            <pc:sldMk cId="4289055501" sldId="7013"/>
            <ac:spMk id="3" creationId="{8B5F5959-EBD7-4491-8B36-A9C539B6549D}"/>
          </ac:spMkLst>
        </pc:spChg>
      </pc:sldChg>
      <pc:sldChg chg="addSp delSp modSp add mod modClrScheme chgLayout">
        <pc:chgData name="Grabner, Andreas" userId="1036c6b9-e802-433d-a6ed-b0bb25da52a2" providerId="ADAL" clId="{00D36E68-8762-4EB8-8003-D985FE4089BF}" dt="2021-08-29T16:42:51.412" v="364"/>
        <pc:sldMkLst>
          <pc:docMk/>
          <pc:sldMk cId="3161206836" sldId="7014"/>
        </pc:sldMkLst>
        <pc:spChg chg="del mod ord">
          <ac:chgData name="Grabner, Andreas" userId="1036c6b9-e802-433d-a6ed-b0bb25da52a2" providerId="ADAL" clId="{00D36E68-8762-4EB8-8003-D985FE4089BF}" dt="2021-08-29T16:42:50.284" v="363" actId="478"/>
          <ac:spMkLst>
            <pc:docMk/>
            <pc:sldMk cId="3161206836" sldId="7014"/>
            <ac:spMk id="2" creationId="{9A7B968F-29F9-44CA-B3B5-398070A6B545}"/>
          </ac:spMkLst>
        </pc:spChg>
        <pc:spChg chg="add mod ord">
          <ac:chgData name="Grabner, Andreas" userId="1036c6b9-e802-433d-a6ed-b0bb25da52a2" providerId="ADAL" clId="{00D36E68-8762-4EB8-8003-D985FE4089BF}" dt="2021-08-29T16:42:51.412" v="364"/>
          <ac:spMkLst>
            <pc:docMk/>
            <pc:sldMk cId="3161206836" sldId="7014"/>
            <ac:spMk id="3" creationId="{65B96DF8-41A4-493A-B14F-FF5661E4FABA}"/>
          </ac:spMkLst>
        </pc:spChg>
      </pc:sldChg>
      <pc:sldChg chg="modSp add mod modClrScheme chgLayout">
        <pc:chgData name="Grabner, Andreas" userId="1036c6b9-e802-433d-a6ed-b0bb25da52a2" providerId="ADAL" clId="{00D36E68-8762-4EB8-8003-D985FE4089BF}" dt="2021-08-29T16:40:41.154" v="288" actId="700"/>
        <pc:sldMkLst>
          <pc:docMk/>
          <pc:sldMk cId="2624548885" sldId="7015"/>
        </pc:sldMkLst>
        <pc:spChg chg="mod ord">
          <ac:chgData name="Grabner, Andreas" userId="1036c6b9-e802-433d-a6ed-b0bb25da52a2" providerId="ADAL" clId="{00D36E68-8762-4EB8-8003-D985FE4089BF}" dt="2021-08-29T16:40:41.154" v="288" actId="700"/>
          <ac:spMkLst>
            <pc:docMk/>
            <pc:sldMk cId="2624548885" sldId="7015"/>
            <ac:spMk id="199" creationId="{00000000-0000-0000-0000-000000000000}"/>
          </ac:spMkLst>
        </pc:spChg>
      </pc:sldChg>
      <pc:sldChg chg="addSp delSp modSp add mod modClrScheme chgLayout">
        <pc:chgData name="Grabner, Andreas" userId="1036c6b9-e802-433d-a6ed-b0bb25da52a2" providerId="ADAL" clId="{00D36E68-8762-4EB8-8003-D985FE4089BF}" dt="2021-08-29T16:43:13.736" v="379"/>
        <pc:sldMkLst>
          <pc:docMk/>
          <pc:sldMk cId="2466668538" sldId="7016"/>
        </pc:sldMkLst>
        <pc:spChg chg="del mod ord">
          <ac:chgData name="Grabner, Andreas" userId="1036c6b9-e802-433d-a6ed-b0bb25da52a2" providerId="ADAL" clId="{00D36E68-8762-4EB8-8003-D985FE4089BF}" dt="2021-08-29T16:43:12.570" v="378" actId="478"/>
          <ac:spMkLst>
            <pc:docMk/>
            <pc:sldMk cId="2466668538" sldId="7016"/>
            <ac:spMk id="2" creationId="{A7D81AF0-EAD8-43AC-9E7C-6302EFA30009}"/>
          </ac:spMkLst>
        </pc:spChg>
        <pc:spChg chg="add mod ord">
          <ac:chgData name="Grabner, Andreas" userId="1036c6b9-e802-433d-a6ed-b0bb25da52a2" providerId="ADAL" clId="{00D36E68-8762-4EB8-8003-D985FE4089BF}" dt="2021-08-29T16:43:13.736" v="379"/>
          <ac:spMkLst>
            <pc:docMk/>
            <pc:sldMk cId="2466668538" sldId="7016"/>
            <ac:spMk id="9" creationId="{47278605-C3C6-4065-A04D-E23C78E3E282}"/>
          </ac:spMkLst>
        </pc:spChg>
      </pc:sldChg>
      <pc:sldChg chg="addSp delSp modSp add mod modClrScheme chgLayout">
        <pc:chgData name="Grabner, Andreas" userId="1036c6b9-e802-433d-a6ed-b0bb25da52a2" providerId="ADAL" clId="{00D36E68-8762-4EB8-8003-D985FE4089BF}" dt="2021-08-29T16:42:15.991" v="343"/>
        <pc:sldMkLst>
          <pc:docMk/>
          <pc:sldMk cId="3927024364" sldId="7018"/>
        </pc:sldMkLst>
        <pc:spChg chg="del mod ord">
          <ac:chgData name="Grabner, Andreas" userId="1036c6b9-e802-433d-a6ed-b0bb25da52a2" providerId="ADAL" clId="{00D36E68-8762-4EB8-8003-D985FE4089BF}" dt="2021-08-29T16:42:14.721" v="342" actId="478"/>
          <ac:spMkLst>
            <pc:docMk/>
            <pc:sldMk cId="3927024364" sldId="7018"/>
            <ac:spMk id="2" creationId="{A3375F77-2C28-45EE-9742-F415600BE4D2}"/>
          </ac:spMkLst>
        </pc:spChg>
        <pc:spChg chg="add mod ord">
          <ac:chgData name="Grabner, Andreas" userId="1036c6b9-e802-433d-a6ed-b0bb25da52a2" providerId="ADAL" clId="{00D36E68-8762-4EB8-8003-D985FE4089BF}" dt="2021-08-29T16:42:15.991" v="343"/>
          <ac:spMkLst>
            <pc:docMk/>
            <pc:sldMk cId="3927024364" sldId="7018"/>
            <ac:spMk id="58" creationId="{430E5251-0A2F-47F5-BEC5-2632112240A7}"/>
          </ac:spMkLst>
        </pc:spChg>
      </pc:sldChg>
      <pc:sldChg chg="addSp delSp modSp add mod modClrScheme chgLayout">
        <pc:chgData name="Grabner, Andreas" userId="1036c6b9-e802-433d-a6ed-b0bb25da52a2" providerId="ADAL" clId="{00D36E68-8762-4EB8-8003-D985FE4089BF}" dt="2021-08-29T16:42:21.394" v="346"/>
        <pc:sldMkLst>
          <pc:docMk/>
          <pc:sldMk cId="475241361" sldId="7019"/>
        </pc:sldMkLst>
        <pc:spChg chg="del mod ord">
          <ac:chgData name="Grabner, Andreas" userId="1036c6b9-e802-433d-a6ed-b0bb25da52a2" providerId="ADAL" clId="{00D36E68-8762-4EB8-8003-D985FE4089BF}" dt="2021-08-29T16:42:20.160" v="345" actId="478"/>
          <ac:spMkLst>
            <pc:docMk/>
            <pc:sldMk cId="475241361" sldId="7019"/>
            <ac:spMk id="2" creationId="{8DD68903-F73E-46CD-9AC8-CE8368EC1B1A}"/>
          </ac:spMkLst>
        </pc:spChg>
        <pc:spChg chg="add mod ord">
          <ac:chgData name="Grabner, Andreas" userId="1036c6b9-e802-433d-a6ed-b0bb25da52a2" providerId="ADAL" clId="{00D36E68-8762-4EB8-8003-D985FE4089BF}" dt="2021-08-29T16:42:21.394" v="346"/>
          <ac:spMkLst>
            <pc:docMk/>
            <pc:sldMk cId="475241361" sldId="7019"/>
            <ac:spMk id="3" creationId="{25EA40E5-F239-41D4-B297-C7D71D66873F}"/>
          </ac:spMkLst>
        </pc:spChg>
      </pc:sldChg>
      <pc:sldChg chg="addSp delSp modSp add mod modClrScheme chgLayout">
        <pc:chgData name="Grabner, Andreas" userId="1036c6b9-e802-433d-a6ed-b0bb25da52a2" providerId="ADAL" clId="{00D36E68-8762-4EB8-8003-D985FE4089BF}" dt="2021-08-29T16:42:26.594" v="349"/>
        <pc:sldMkLst>
          <pc:docMk/>
          <pc:sldMk cId="3350767188" sldId="7020"/>
        </pc:sldMkLst>
        <pc:spChg chg="del mod ord">
          <ac:chgData name="Grabner, Andreas" userId="1036c6b9-e802-433d-a6ed-b0bb25da52a2" providerId="ADAL" clId="{00D36E68-8762-4EB8-8003-D985FE4089BF}" dt="2021-08-29T16:42:25.364" v="348" actId="478"/>
          <ac:spMkLst>
            <pc:docMk/>
            <pc:sldMk cId="3350767188" sldId="7020"/>
            <ac:spMk id="2" creationId="{F3690624-A328-4BBF-926B-FE640E1E4510}"/>
          </ac:spMkLst>
        </pc:spChg>
        <pc:spChg chg="add mod ord">
          <ac:chgData name="Grabner, Andreas" userId="1036c6b9-e802-433d-a6ed-b0bb25da52a2" providerId="ADAL" clId="{00D36E68-8762-4EB8-8003-D985FE4089BF}" dt="2021-08-29T16:42:26.594" v="349"/>
          <ac:spMkLst>
            <pc:docMk/>
            <pc:sldMk cId="3350767188" sldId="7020"/>
            <ac:spMk id="22" creationId="{800B6D19-EB3C-4CA5-B8A1-983AD165FF3F}"/>
          </ac:spMkLst>
        </pc:spChg>
      </pc:sldChg>
      <pc:sldChg chg="addSp delSp modSp add mod modClrScheme chgLayout">
        <pc:chgData name="Grabner, Andreas" userId="1036c6b9-e802-433d-a6ed-b0bb25da52a2" providerId="ADAL" clId="{00D36E68-8762-4EB8-8003-D985FE4089BF}" dt="2021-08-29T16:42:41.565" v="358"/>
        <pc:sldMkLst>
          <pc:docMk/>
          <pc:sldMk cId="2809293963" sldId="7021"/>
        </pc:sldMkLst>
        <pc:spChg chg="del mod ord">
          <ac:chgData name="Grabner, Andreas" userId="1036c6b9-e802-433d-a6ed-b0bb25da52a2" providerId="ADAL" clId="{00D36E68-8762-4EB8-8003-D985FE4089BF}" dt="2021-08-29T16:42:40.421" v="357" actId="478"/>
          <ac:spMkLst>
            <pc:docMk/>
            <pc:sldMk cId="2809293963" sldId="7021"/>
            <ac:spMk id="2" creationId="{2924F0E1-9B2F-4711-B1B3-0530C4D87FF4}"/>
          </ac:spMkLst>
        </pc:spChg>
        <pc:spChg chg="add mod ord">
          <ac:chgData name="Grabner, Andreas" userId="1036c6b9-e802-433d-a6ed-b0bb25da52a2" providerId="ADAL" clId="{00D36E68-8762-4EB8-8003-D985FE4089BF}" dt="2021-08-29T16:42:41.565" v="358"/>
          <ac:spMkLst>
            <pc:docMk/>
            <pc:sldMk cId="2809293963" sldId="7021"/>
            <ac:spMk id="3" creationId="{FAF9FBF8-670E-43ED-8B11-F82E095C5F1F}"/>
          </ac:spMkLst>
        </pc:spChg>
      </pc:sldChg>
      <pc:sldChg chg="addSp delSp modSp add mod modClrScheme chgLayout">
        <pc:chgData name="Grabner, Andreas" userId="1036c6b9-e802-433d-a6ed-b0bb25da52a2" providerId="ADAL" clId="{00D36E68-8762-4EB8-8003-D985FE4089BF}" dt="2021-08-29T16:42:55.693" v="367"/>
        <pc:sldMkLst>
          <pc:docMk/>
          <pc:sldMk cId="3558510193" sldId="7022"/>
        </pc:sldMkLst>
        <pc:spChg chg="del mod ord">
          <ac:chgData name="Grabner, Andreas" userId="1036c6b9-e802-433d-a6ed-b0bb25da52a2" providerId="ADAL" clId="{00D36E68-8762-4EB8-8003-D985FE4089BF}" dt="2021-08-29T16:42:54.563" v="366" actId="478"/>
          <ac:spMkLst>
            <pc:docMk/>
            <pc:sldMk cId="3558510193" sldId="7022"/>
            <ac:spMk id="2" creationId="{D0EC2CE5-601E-4F35-A809-64F27080B616}"/>
          </ac:spMkLst>
        </pc:spChg>
        <pc:spChg chg="add mod ord">
          <ac:chgData name="Grabner, Andreas" userId="1036c6b9-e802-433d-a6ed-b0bb25da52a2" providerId="ADAL" clId="{00D36E68-8762-4EB8-8003-D985FE4089BF}" dt="2021-08-29T16:42:55.693" v="367"/>
          <ac:spMkLst>
            <pc:docMk/>
            <pc:sldMk cId="3558510193" sldId="7022"/>
            <ac:spMk id="4" creationId="{374369E1-58CE-46F5-9C95-1F46F66D9836}"/>
          </ac:spMkLst>
        </pc:spChg>
      </pc:sldChg>
      <pc:sldChg chg="addSp delSp modSp add mod modClrScheme chgLayout">
        <pc:chgData name="Grabner, Andreas" userId="1036c6b9-e802-433d-a6ed-b0bb25da52a2" providerId="ADAL" clId="{00D36E68-8762-4EB8-8003-D985FE4089BF}" dt="2021-08-29T16:43:05.122" v="373"/>
        <pc:sldMkLst>
          <pc:docMk/>
          <pc:sldMk cId="2452132859" sldId="7023"/>
        </pc:sldMkLst>
        <pc:spChg chg="del mod ord">
          <ac:chgData name="Grabner, Andreas" userId="1036c6b9-e802-433d-a6ed-b0bb25da52a2" providerId="ADAL" clId="{00D36E68-8762-4EB8-8003-D985FE4089BF}" dt="2021-08-29T16:43:04.067" v="372" actId="478"/>
          <ac:spMkLst>
            <pc:docMk/>
            <pc:sldMk cId="2452132859" sldId="7023"/>
            <ac:spMk id="2" creationId="{34757412-CD2E-4C53-B754-621FD131802C}"/>
          </ac:spMkLst>
        </pc:spChg>
        <pc:spChg chg="add mod ord">
          <ac:chgData name="Grabner, Andreas" userId="1036c6b9-e802-433d-a6ed-b0bb25da52a2" providerId="ADAL" clId="{00D36E68-8762-4EB8-8003-D985FE4089BF}" dt="2021-08-29T16:43:05.122" v="373"/>
          <ac:spMkLst>
            <pc:docMk/>
            <pc:sldMk cId="2452132859" sldId="7023"/>
            <ac:spMk id="3" creationId="{A335EDDE-ADAA-4CD5-B15B-FCD4ED89F5C1}"/>
          </ac:spMkLst>
        </pc:spChg>
      </pc:sldChg>
      <pc:sldChg chg="addSp delSp modSp add mod modClrScheme chgLayout">
        <pc:chgData name="Grabner, Andreas" userId="1036c6b9-e802-433d-a6ed-b0bb25da52a2" providerId="ADAL" clId="{00D36E68-8762-4EB8-8003-D985FE4089BF}" dt="2021-08-29T16:43:09.204" v="376"/>
        <pc:sldMkLst>
          <pc:docMk/>
          <pc:sldMk cId="26146774" sldId="7024"/>
        </pc:sldMkLst>
        <pc:spChg chg="del mod ord">
          <ac:chgData name="Grabner, Andreas" userId="1036c6b9-e802-433d-a6ed-b0bb25da52a2" providerId="ADAL" clId="{00D36E68-8762-4EB8-8003-D985FE4089BF}" dt="2021-08-29T16:43:08.100" v="375" actId="478"/>
          <ac:spMkLst>
            <pc:docMk/>
            <pc:sldMk cId="26146774" sldId="7024"/>
            <ac:spMk id="2" creationId="{90154F7E-96BE-4613-BD50-F89B991FBEFC}"/>
          </ac:spMkLst>
        </pc:spChg>
        <pc:spChg chg="add mod ord">
          <ac:chgData name="Grabner, Andreas" userId="1036c6b9-e802-433d-a6ed-b0bb25da52a2" providerId="ADAL" clId="{00D36E68-8762-4EB8-8003-D985FE4089BF}" dt="2021-08-29T16:43:09.204" v="376"/>
          <ac:spMkLst>
            <pc:docMk/>
            <pc:sldMk cId="26146774" sldId="7024"/>
            <ac:spMk id="3" creationId="{EC114B39-8C0E-45D0-9EFA-79BCDCBE129C}"/>
          </ac:spMkLst>
        </pc:spChg>
      </pc:sldChg>
      <pc:sldMasterChg chg="del">
        <pc:chgData name="Grabner, Andreas" userId="1036c6b9-e802-433d-a6ed-b0bb25da52a2" providerId="ADAL" clId="{00D36E68-8762-4EB8-8003-D985FE4089BF}" dt="2021-08-29T16:43:43.197" v="470" actId="2696"/>
        <pc:sldMasterMkLst>
          <pc:docMk/>
          <pc:sldMasterMk cId="2147209244" sldId="2147483720"/>
        </pc:sldMasterMkLst>
      </pc:sldMasterChg>
      <pc:sldMasterChg chg="del delSldLayout">
        <pc:chgData name="Grabner, Andreas" userId="1036c6b9-e802-433d-a6ed-b0bb25da52a2" providerId="ADAL" clId="{00D36E68-8762-4EB8-8003-D985FE4089BF}" dt="2021-08-29T16:43:41.073" v="451" actId="2696"/>
        <pc:sldMasterMkLst>
          <pc:docMk/>
          <pc:sldMasterMk cId="2311280306" sldId="2147483728"/>
        </pc:sldMasterMkLst>
        <pc:sldLayoutChg chg="del">
          <pc:chgData name="Grabner, Andreas" userId="1036c6b9-e802-433d-a6ed-b0bb25da52a2" providerId="ADAL" clId="{00D36E68-8762-4EB8-8003-D985FE4089BF}" dt="2021-08-29T16:43:41.052" v="442" actId="2696"/>
          <pc:sldLayoutMkLst>
            <pc:docMk/>
            <pc:sldMasterMk cId="2311280306" sldId="2147483728"/>
            <pc:sldLayoutMk cId="1523144995" sldId="2147483730"/>
          </pc:sldLayoutMkLst>
        </pc:sldLayoutChg>
        <pc:sldLayoutChg chg="del">
          <pc:chgData name="Grabner, Andreas" userId="1036c6b9-e802-433d-a6ed-b0bb25da52a2" providerId="ADAL" clId="{00D36E68-8762-4EB8-8003-D985FE4089BF}" dt="2021-08-29T16:43:41.054" v="443" actId="2696"/>
          <pc:sldLayoutMkLst>
            <pc:docMk/>
            <pc:sldMasterMk cId="2311280306" sldId="2147483728"/>
            <pc:sldLayoutMk cId="2360191972" sldId="2147483731"/>
          </pc:sldLayoutMkLst>
        </pc:sldLayoutChg>
        <pc:sldLayoutChg chg="del">
          <pc:chgData name="Grabner, Andreas" userId="1036c6b9-e802-433d-a6ed-b0bb25da52a2" providerId="ADAL" clId="{00D36E68-8762-4EB8-8003-D985FE4089BF}" dt="2021-08-29T16:43:41.056" v="444" actId="2696"/>
          <pc:sldLayoutMkLst>
            <pc:docMk/>
            <pc:sldMasterMk cId="2311280306" sldId="2147483728"/>
            <pc:sldLayoutMk cId="1610928896" sldId="2147483733"/>
          </pc:sldLayoutMkLst>
        </pc:sldLayoutChg>
        <pc:sldLayoutChg chg="del">
          <pc:chgData name="Grabner, Andreas" userId="1036c6b9-e802-433d-a6ed-b0bb25da52a2" providerId="ADAL" clId="{00D36E68-8762-4EB8-8003-D985FE4089BF}" dt="2021-08-29T16:43:41.057" v="445" actId="2696"/>
          <pc:sldLayoutMkLst>
            <pc:docMk/>
            <pc:sldMasterMk cId="2311280306" sldId="2147483728"/>
            <pc:sldLayoutMk cId="4259668400" sldId="2147483734"/>
          </pc:sldLayoutMkLst>
        </pc:sldLayoutChg>
        <pc:sldLayoutChg chg="del">
          <pc:chgData name="Grabner, Andreas" userId="1036c6b9-e802-433d-a6ed-b0bb25da52a2" providerId="ADAL" clId="{00D36E68-8762-4EB8-8003-D985FE4089BF}" dt="2021-08-29T16:43:41.059" v="446" actId="2696"/>
          <pc:sldLayoutMkLst>
            <pc:docMk/>
            <pc:sldMasterMk cId="2311280306" sldId="2147483728"/>
            <pc:sldLayoutMk cId="1574792527" sldId="2147483735"/>
          </pc:sldLayoutMkLst>
        </pc:sldLayoutChg>
        <pc:sldLayoutChg chg="del">
          <pc:chgData name="Grabner, Andreas" userId="1036c6b9-e802-433d-a6ed-b0bb25da52a2" providerId="ADAL" clId="{00D36E68-8762-4EB8-8003-D985FE4089BF}" dt="2021-08-29T16:43:41.068" v="449" actId="2696"/>
          <pc:sldLayoutMkLst>
            <pc:docMk/>
            <pc:sldMasterMk cId="2311280306" sldId="2147483728"/>
            <pc:sldLayoutMk cId="2170141618" sldId="2147483740"/>
          </pc:sldLayoutMkLst>
        </pc:sldLayoutChg>
        <pc:sldLayoutChg chg="del">
          <pc:chgData name="Grabner, Andreas" userId="1036c6b9-e802-433d-a6ed-b0bb25da52a2" providerId="ADAL" clId="{00D36E68-8762-4EB8-8003-D985FE4089BF}" dt="2021-08-29T16:43:41.063" v="447" actId="2696"/>
          <pc:sldLayoutMkLst>
            <pc:docMk/>
            <pc:sldMasterMk cId="2311280306" sldId="2147483728"/>
            <pc:sldLayoutMk cId="3999579008" sldId="2147483758"/>
          </pc:sldLayoutMkLst>
        </pc:sldLayoutChg>
        <pc:sldLayoutChg chg="del">
          <pc:chgData name="Grabner, Andreas" userId="1036c6b9-e802-433d-a6ed-b0bb25da52a2" providerId="ADAL" clId="{00D36E68-8762-4EB8-8003-D985FE4089BF}" dt="2021-08-29T16:43:41.066" v="448" actId="2696"/>
          <pc:sldLayoutMkLst>
            <pc:docMk/>
            <pc:sldMasterMk cId="2311280306" sldId="2147483728"/>
            <pc:sldLayoutMk cId="211316569" sldId="2147483760"/>
          </pc:sldLayoutMkLst>
        </pc:sldLayoutChg>
        <pc:sldLayoutChg chg="del">
          <pc:chgData name="Grabner, Andreas" userId="1036c6b9-e802-433d-a6ed-b0bb25da52a2" providerId="ADAL" clId="{00D36E68-8762-4EB8-8003-D985FE4089BF}" dt="2021-08-29T16:43:41.070" v="450" actId="2696"/>
          <pc:sldLayoutMkLst>
            <pc:docMk/>
            <pc:sldMasterMk cId="2311280306" sldId="2147483728"/>
            <pc:sldLayoutMk cId="3207343220" sldId="2147483815"/>
          </pc:sldLayoutMkLst>
        </pc:sldLayoutChg>
      </pc:sldMasterChg>
      <pc:sldMasterChg chg="del delSldLayout">
        <pc:chgData name="Grabner, Andreas" userId="1036c6b9-e802-433d-a6ed-b0bb25da52a2" providerId="ADAL" clId="{00D36E68-8762-4EB8-8003-D985FE4089BF}" dt="2021-08-29T16:43:41.885" v="469" actId="2696"/>
        <pc:sldMasterMkLst>
          <pc:docMk/>
          <pc:sldMasterMk cId="2099837273" sldId="2147483773"/>
        </pc:sldMasterMkLst>
        <pc:sldLayoutChg chg="del">
          <pc:chgData name="Grabner, Andreas" userId="1036c6b9-e802-433d-a6ed-b0bb25da52a2" providerId="ADAL" clId="{00D36E68-8762-4EB8-8003-D985FE4089BF}" dt="2021-08-29T16:43:41.872" v="462" actId="2696"/>
          <pc:sldLayoutMkLst>
            <pc:docMk/>
            <pc:sldMasterMk cId="2099837273" sldId="2147483773"/>
            <pc:sldLayoutMk cId="2701875842" sldId="2147483762"/>
          </pc:sldLayoutMkLst>
        </pc:sldLayoutChg>
        <pc:sldLayoutChg chg="del">
          <pc:chgData name="Grabner, Andreas" userId="1036c6b9-e802-433d-a6ed-b0bb25da52a2" providerId="ADAL" clId="{00D36E68-8762-4EB8-8003-D985FE4089BF}" dt="2021-08-29T16:43:41.854" v="452" actId="2696"/>
          <pc:sldLayoutMkLst>
            <pc:docMk/>
            <pc:sldMasterMk cId="2099837273" sldId="2147483773"/>
            <pc:sldLayoutMk cId="1617423270" sldId="2147483774"/>
          </pc:sldLayoutMkLst>
        </pc:sldLayoutChg>
        <pc:sldLayoutChg chg="del">
          <pc:chgData name="Grabner, Andreas" userId="1036c6b9-e802-433d-a6ed-b0bb25da52a2" providerId="ADAL" clId="{00D36E68-8762-4EB8-8003-D985FE4089BF}" dt="2021-08-29T16:43:41.856" v="453" actId="2696"/>
          <pc:sldLayoutMkLst>
            <pc:docMk/>
            <pc:sldMasterMk cId="2099837273" sldId="2147483773"/>
            <pc:sldLayoutMk cId="2946258075" sldId="2147483775"/>
          </pc:sldLayoutMkLst>
        </pc:sldLayoutChg>
        <pc:sldLayoutChg chg="del">
          <pc:chgData name="Grabner, Andreas" userId="1036c6b9-e802-433d-a6ed-b0bb25da52a2" providerId="ADAL" clId="{00D36E68-8762-4EB8-8003-D985FE4089BF}" dt="2021-08-29T16:43:41.858" v="454" actId="2696"/>
          <pc:sldLayoutMkLst>
            <pc:docMk/>
            <pc:sldMasterMk cId="2099837273" sldId="2147483773"/>
            <pc:sldLayoutMk cId="993473756" sldId="2147483776"/>
          </pc:sldLayoutMkLst>
        </pc:sldLayoutChg>
        <pc:sldLayoutChg chg="del">
          <pc:chgData name="Grabner, Andreas" userId="1036c6b9-e802-433d-a6ed-b0bb25da52a2" providerId="ADAL" clId="{00D36E68-8762-4EB8-8003-D985FE4089BF}" dt="2021-08-29T16:43:41.860" v="455" actId="2696"/>
          <pc:sldLayoutMkLst>
            <pc:docMk/>
            <pc:sldMasterMk cId="2099837273" sldId="2147483773"/>
            <pc:sldLayoutMk cId="736930981" sldId="2147483777"/>
          </pc:sldLayoutMkLst>
        </pc:sldLayoutChg>
        <pc:sldLayoutChg chg="del">
          <pc:chgData name="Grabner, Andreas" userId="1036c6b9-e802-433d-a6ed-b0bb25da52a2" providerId="ADAL" clId="{00D36E68-8762-4EB8-8003-D985FE4089BF}" dt="2021-08-29T16:43:41.863" v="456" actId="2696"/>
          <pc:sldLayoutMkLst>
            <pc:docMk/>
            <pc:sldMasterMk cId="2099837273" sldId="2147483773"/>
            <pc:sldLayoutMk cId="2925591445" sldId="2147483778"/>
          </pc:sldLayoutMkLst>
        </pc:sldLayoutChg>
        <pc:sldLayoutChg chg="del">
          <pc:chgData name="Grabner, Andreas" userId="1036c6b9-e802-433d-a6ed-b0bb25da52a2" providerId="ADAL" clId="{00D36E68-8762-4EB8-8003-D985FE4089BF}" dt="2021-08-29T16:43:41.864" v="457" actId="2696"/>
          <pc:sldLayoutMkLst>
            <pc:docMk/>
            <pc:sldMasterMk cId="2099837273" sldId="2147483773"/>
            <pc:sldLayoutMk cId="2577915695" sldId="2147483783"/>
          </pc:sldLayoutMkLst>
        </pc:sldLayoutChg>
        <pc:sldLayoutChg chg="del">
          <pc:chgData name="Grabner, Andreas" userId="1036c6b9-e802-433d-a6ed-b0bb25da52a2" providerId="ADAL" clId="{00D36E68-8762-4EB8-8003-D985FE4089BF}" dt="2021-08-29T16:43:41.866" v="458" actId="2696"/>
          <pc:sldLayoutMkLst>
            <pc:docMk/>
            <pc:sldMasterMk cId="2099837273" sldId="2147483773"/>
            <pc:sldLayoutMk cId="2644752882" sldId="2147483785"/>
          </pc:sldLayoutMkLst>
        </pc:sldLayoutChg>
        <pc:sldLayoutChg chg="del">
          <pc:chgData name="Grabner, Andreas" userId="1036c6b9-e802-433d-a6ed-b0bb25da52a2" providerId="ADAL" clId="{00D36E68-8762-4EB8-8003-D985FE4089BF}" dt="2021-08-29T16:43:41.868" v="459" actId="2696"/>
          <pc:sldLayoutMkLst>
            <pc:docMk/>
            <pc:sldMasterMk cId="2099837273" sldId="2147483773"/>
            <pc:sldLayoutMk cId="1551601220" sldId="2147483786"/>
          </pc:sldLayoutMkLst>
        </pc:sldLayoutChg>
        <pc:sldLayoutChg chg="del">
          <pc:chgData name="Grabner, Andreas" userId="1036c6b9-e802-433d-a6ed-b0bb25da52a2" providerId="ADAL" clId="{00D36E68-8762-4EB8-8003-D985FE4089BF}" dt="2021-08-29T16:43:41.869" v="460" actId="2696"/>
          <pc:sldLayoutMkLst>
            <pc:docMk/>
            <pc:sldMasterMk cId="2099837273" sldId="2147483773"/>
            <pc:sldLayoutMk cId="2227195661" sldId="2147483787"/>
          </pc:sldLayoutMkLst>
        </pc:sldLayoutChg>
        <pc:sldLayoutChg chg="del">
          <pc:chgData name="Grabner, Andreas" userId="1036c6b9-e802-433d-a6ed-b0bb25da52a2" providerId="ADAL" clId="{00D36E68-8762-4EB8-8003-D985FE4089BF}" dt="2021-08-29T16:43:41.871" v="461" actId="2696"/>
          <pc:sldLayoutMkLst>
            <pc:docMk/>
            <pc:sldMasterMk cId="2099837273" sldId="2147483773"/>
            <pc:sldLayoutMk cId="2384327123" sldId="2147483788"/>
          </pc:sldLayoutMkLst>
        </pc:sldLayoutChg>
        <pc:sldLayoutChg chg="del">
          <pc:chgData name="Grabner, Andreas" userId="1036c6b9-e802-433d-a6ed-b0bb25da52a2" providerId="ADAL" clId="{00D36E68-8762-4EB8-8003-D985FE4089BF}" dt="2021-08-29T16:43:41.879" v="466" actId="2696"/>
          <pc:sldLayoutMkLst>
            <pc:docMk/>
            <pc:sldMasterMk cId="2099837273" sldId="2147483773"/>
            <pc:sldLayoutMk cId="607529951" sldId="2147483790"/>
          </pc:sldLayoutMkLst>
        </pc:sldLayoutChg>
        <pc:sldLayoutChg chg="del">
          <pc:chgData name="Grabner, Andreas" userId="1036c6b9-e802-433d-a6ed-b0bb25da52a2" providerId="ADAL" clId="{00D36E68-8762-4EB8-8003-D985FE4089BF}" dt="2021-08-29T16:43:41.881" v="467" actId="2696"/>
          <pc:sldLayoutMkLst>
            <pc:docMk/>
            <pc:sldMasterMk cId="2099837273" sldId="2147483773"/>
            <pc:sldLayoutMk cId="1184461064" sldId="2147483791"/>
          </pc:sldLayoutMkLst>
        </pc:sldLayoutChg>
        <pc:sldLayoutChg chg="del">
          <pc:chgData name="Grabner, Andreas" userId="1036c6b9-e802-433d-a6ed-b0bb25da52a2" providerId="ADAL" clId="{00D36E68-8762-4EB8-8003-D985FE4089BF}" dt="2021-08-29T16:43:41.878" v="465" actId="2696"/>
          <pc:sldLayoutMkLst>
            <pc:docMk/>
            <pc:sldMasterMk cId="2099837273" sldId="2147483773"/>
            <pc:sldLayoutMk cId="3161221591" sldId="2147483806"/>
          </pc:sldLayoutMkLst>
        </pc:sldLayoutChg>
        <pc:sldLayoutChg chg="del">
          <pc:chgData name="Grabner, Andreas" userId="1036c6b9-e802-433d-a6ed-b0bb25da52a2" providerId="ADAL" clId="{00D36E68-8762-4EB8-8003-D985FE4089BF}" dt="2021-08-29T16:43:41.876" v="464" actId="2696"/>
          <pc:sldLayoutMkLst>
            <pc:docMk/>
            <pc:sldMasterMk cId="2099837273" sldId="2147483773"/>
            <pc:sldLayoutMk cId="2895463464" sldId="2147483807"/>
          </pc:sldLayoutMkLst>
        </pc:sldLayoutChg>
        <pc:sldLayoutChg chg="del">
          <pc:chgData name="Grabner, Andreas" userId="1036c6b9-e802-433d-a6ed-b0bb25da52a2" providerId="ADAL" clId="{00D36E68-8762-4EB8-8003-D985FE4089BF}" dt="2021-08-29T16:43:41.874" v="463" actId="2696"/>
          <pc:sldLayoutMkLst>
            <pc:docMk/>
            <pc:sldMasterMk cId="2099837273" sldId="2147483773"/>
            <pc:sldLayoutMk cId="3641162227" sldId="2147483808"/>
          </pc:sldLayoutMkLst>
        </pc:sldLayoutChg>
        <pc:sldLayoutChg chg="del">
          <pc:chgData name="Grabner, Andreas" userId="1036c6b9-e802-433d-a6ed-b0bb25da52a2" providerId="ADAL" clId="{00D36E68-8762-4EB8-8003-D985FE4089BF}" dt="2021-08-29T16:43:41.882" v="468" actId="2696"/>
          <pc:sldLayoutMkLst>
            <pc:docMk/>
            <pc:sldMasterMk cId="2099837273" sldId="2147483773"/>
            <pc:sldLayoutMk cId="3755306027" sldId="2147483812"/>
          </pc:sldLayoutMkLst>
        </pc:sldLayoutChg>
      </pc:sldMasterChg>
      <pc:sldMasterChg chg="del delSldLayout">
        <pc:chgData name="Grabner, Andreas" userId="1036c6b9-e802-433d-a6ed-b0bb25da52a2" providerId="ADAL" clId="{00D36E68-8762-4EB8-8003-D985FE4089BF}" dt="2021-08-29T16:43:43.760" v="483" actId="2696"/>
        <pc:sldMasterMkLst>
          <pc:docMk/>
          <pc:sldMasterMk cId="2144245553" sldId="2147483792"/>
        </pc:sldMasterMkLst>
        <pc:sldLayoutChg chg="del">
          <pc:chgData name="Grabner, Andreas" userId="1036c6b9-e802-433d-a6ed-b0bb25da52a2" providerId="ADAL" clId="{00D36E68-8762-4EB8-8003-D985FE4089BF}" dt="2021-08-29T16:43:43.740" v="473" actId="2696"/>
          <pc:sldLayoutMkLst>
            <pc:docMk/>
            <pc:sldMasterMk cId="2144245553" sldId="2147483792"/>
            <pc:sldLayoutMk cId="952146995" sldId="2147483795"/>
          </pc:sldLayoutMkLst>
        </pc:sldLayoutChg>
        <pc:sldLayoutChg chg="del">
          <pc:chgData name="Grabner, Andreas" userId="1036c6b9-e802-433d-a6ed-b0bb25da52a2" providerId="ADAL" clId="{00D36E68-8762-4EB8-8003-D985FE4089BF}" dt="2021-08-29T16:43:43.743" v="474" actId="2696"/>
          <pc:sldLayoutMkLst>
            <pc:docMk/>
            <pc:sldMasterMk cId="2144245553" sldId="2147483792"/>
            <pc:sldLayoutMk cId="4240225764" sldId="2147483797"/>
          </pc:sldLayoutMkLst>
        </pc:sldLayoutChg>
        <pc:sldLayoutChg chg="del">
          <pc:chgData name="Grabner, Andreas" userId="1036c6b9-e802-433d-a6ed-b0bb25da52a2" providerId="ADAL" clId="{00D36E68-8762-4EB8-8003-D985FE4089BF}" dt="2021-08-29T16:43:43.746" v="475" actId="2696"/>
          <pc:sldLayoutMkLst>
            <pc:docMk/>
            <pc:sldMasterMk cId="2144245553" sldId="2147483792"/>
            <pc:sldLayoutMk cId="1915620633" sldId="2147483800"/>
          </pc:sldLayoutMkLst>
        </pc:sldLayoutChg>
        <pc:sldLayoutChg chg="del">
          <pc:chgData name="Grabner, Andreas" userId="1036c6b9-e802-433d-a6ed-b0bb25da52a2" providerId="ADAL" clId="{00D36E68-8762-4EB8-8003-D985FE4089BF}" dt="2021-08-29T16:43:43.749" v="476" actId="2696"/>
          <pc:sldLayoutMkLst>
            <pc:docMk/>
            <pc:sldMasterMk cId="2144245553" sldId="2147483792"/>
            <pc:sldLayoutMk cId="1351348124" sldId="2147483801"/>
          </pc:sldLayoutMkLst>
        </pc:sldLayoutChg>
        <pc:sldLayoutChg chg="del">
          <pc:chgData name="Grabner, Andreas" userId="1036c6b9-e802-433d-a6ed-b0bb25da52a2" providerId="ADAL" clId="{00D36E68-8762-4EB8-8003-D985FE4089BF}" dt="2021-08-29T16:43:43.751" v="477" actId="2696"/>
          <pc:sldLayoutMkLst>
            <pc:docMk/>
            <pc:sldMasterMk cId="2144245553" sldId="2147483792"/>
            <pc:sldLayoutMk cId="1182845385" sldId="2147483802"/>
          </pc:sldLayoutMkLst>
        </pc:sldLayoutChg>
        <pc:sldLayoutChg chg="del">
          <pc:chgData name="Grabner, Andreas" userId="1036c6b9-e802-433d-a6ed-b0bb25da52a2" providerId="ADAL" clId="{00D36E68-8762-4EB8-8003-D985FE4089BF}" dt="2021-08-29T16:43:43.757" v="481" actId="2696"/>
          <pc:sldLayoutMkLst>
            <pc:docMk/>
            <pc:sldMasterMk cId="2144245553" sldId="2147483792"/>
            <pc:sldLayoutMk cId="777323276" sldId="2147483803"/>
          </pc:sldLayoutMkLst>
        </pc:sldLayoutChg>
        <pc:sldLayoutChg chg="del">
          <pc:chgData name="Grabner, Andreas" userId="1036c6b9-e802-433d-a6ed-b0bb25da52a2" providerId="ADAL" clId="{00D36E68-8762-4EB8-8003-D985FE4089BF}" dt="2021-08-29T16:43:43.758" v="482" actId="2696"/>
          <pc:sldLayoutMkLst>
            <pc:docMk/>
            <pc:sldMasterMk cId="2144245553" sldId="2147483792"/>
            <pc:sldLayoutMk cId="2472772802" sldId="2147483804"/>
          </pc:sldLayoutMkLst>
        </pc:sldLayoutChg>
        <pc:sldLayoutChg chg="del">
          <pc:chgData name="Grabner, Andreas" userId="1036c6b9-e802-433d-a6ed-b0bb25da52a2" providerId="ADAL" clId="{00D36E68-8762-4EB8-8003-D985FE4089BF}" dt="2021-08-29T16:43:43.753" v="478" actId="2696"/>
          <pc:sldLayoutMkLst>
            <pc:docMk/>
            <pc:sldMasterMk cId="2144245553" sldId="2147483792"/>
            <pc:sldLayoutMk cId="3979487839" sldId="2147483809"/>
          </pc:sldLayoutMkLst>
        </pc:sldLayoutChg>
        <pc:sldLayoutChg chg="del">
          <pc:chgData name="Grabner, Andreas" userId="1036c6b9-e802-433d-a6ed-b0bb25da52a2" providerId="ADAL" clId="{00D36E68-8762-4EB8-8003-D985FE4089BF}" dt="2021-08-29T16:43:43.754" v="479" actId="2696"/>
          <pc:sldLayoutMkLst>
            <pc:docMk/>
            <pc:sldMasterMk cId="2144245553" sldId="2147483792"/>
            <pc:sldLayoutMk cId="1825080779" sldId="2147483810"/>
          </pc:sldLayoutMkLst>
        </pc:sldLayoutChg>
        <pc:sldLayoutChg chg="del">
          <pc:chgData name="Grabner, Andreas" userId="1036c6b9-e802-433d-a6ed-b0bb25da52a2" providerId="ADAL" clId="{00D36E68-8762-4EB8-8003-D985FE4089BF}" dt="2021-08-29T16:43:43.756" v="480" actId="2696"/>
          <pc:sldLayoutMkLst>
            <pc:docMk/>
            <pc:sldMasterMk cId="2144245553" sldId="2147483792"/>
            <pc:sldLayoutMk cId="3218583850" sldId="2147483811"/>
          </pc:sldLayoutMkLst>
        </pc:sldLayoutChg>
        <pc:sldLayoutChg chg="del">
          <pc:chgData name="Grabner, Andreas" userId="1036c6b9-e802-433d-a6ed-b0bb25da52a2" providerId="ADAL" clId="{00D36E68-8762-4EB8-8003-D985FE4089BF}" dt="2021-08-29T16:43:43.732" v="471" actId="2696"/>
          <pc:sldLayoutMkLst>
            <pc:docMk/>
            <pc:sldMasterMk cId="2144245553" sldId="2147483792"/>
            <pc:sldLayoutMk cId="3128006804" sldId="2147483819"/>
          </pc:sldLayoutMkLst>
        </pc:sldLayoutChg>
        <pc:sldLayoutChg chg="del">
          <pc:chgData name="Grabner, Andreas" userId="1036c6b9-e802-433d-a6ed-b0bb25da52a2" providerId="ADAL" clId="{00D36E68-8762-4EB8-8003-D985FE4089BF}" dt="2021-08-29T16:43:43.737" v="472" actId="2696"/>
          <pc:sldLayoutMkLst>
            <pc:docMk/>
            <pc:sldMasterMk cId="2144245553" sldId="2147483792"/>
            <pc:sldLayoutMk cId="3874812614" sldId="2147483820"/>
          </pc:sldLayoutMkLst>
        </pc:sldLayoutChg>
      </pc:sldMasterChg>
      <pc:sldMasterChg chg="del delSldLayout">
        <pc:chgData name="Grabner, Andreas" userId="1036c6b9-e802-433d-a6ed-b0bb25da52a2" providerId="ADAL" clId="{00D36E68-8762-4EB8-8003-D985FE4089BF}" dt="2021-08-29T16:43:38.533" v="441" actId="2696"/>
        <pc:sldMasterMkLst>
          <pc:docMk/>
          <pc:sldMasterMk cId="2322403070" sldId="2147483821"/>
        </pc:sldMasterMkLst>
        <pc:sldLayoutChg chg="del">
          <pc:chgData name="Grabner, Andreas" userId="1036c6b9-e802-433d-a6ed-b0bb25da52a2" providerId="ADAL" clId="{00D36E68-8762-4EB8-8003-D985FE4089BF}" dt="2021-08-29T16:43:38.504" v="431" actId="2696"/>
          <pc:sldLayoutMkLst>
            <pc:docMk/>
            <pc:sldMasterMk cId="2322403070" sldId="2147483821"/>
            <pc:sldLayoutMk cId="1514353399" sldId="2147483822"/>
          </pc:sldLayoutMkLst>
        </pc:sldLayoutChg>
        <pc:sldLayoutChg chg="del">
          <pc:chgData name="Grabner, Andreas" userId="1036c6b9-e802-433d-a6ed-b0bb25da52a2" providerId="ADAL" clId="{00D36E68-8762-4EB8-8003-D985FE4089BF}" dt="2021-08-29T16:43:38.508" v="432" actId="2696"/>
          <pc:sldLayoutMkLst>
            <pc:docMk/>
            <pc:sldMasterMk cId="2322403070" sldId="2147483821"/>
            <pc:sldLayoutMk cId="4017836486" sldId="2147483823"/>
          </pc:sldLayoutMkLst>
        </pc:sldLayoutChg>
        <pc:sldLayoutChg chg="del">
          <pc:chgData name="Grabner, Andreas" userId="1036c6b9-e802-433d-a6ed-b0bb25da52a2" providerId="ADAL" clId="{00D36E68-8762-4EB8-8003-D985FE4089BF}" dt="2021-08-29T16:43:38.515" v="433" actId="2696"/>
          <pc:sldLayoutMkLst>
            <pc:docMk/>
            <pc:sldMasterMk cId="2322403070" sldId="2147483821"/>
            <pc:sldLayoutMk cId="3923793180" sldId="2147483824"/>
          </pc:sldLayoutMkLst>
        </pc:sldLayoutChg>
        <pc:sldLayoutChg chg="del">
          <pc:chgData name="Grabner, Andreas" userId="1036c6b9-e802-433d-a6ed-b0bb25da52a2" providerId="ADAL" clId="{00D36E68-8762-4EB8-8003-D985FE4089BF}" dt="2021-08-29T16:43:38.518" v="434" actId="2696"/>
          <pc:sldLayoutMkLst>
            <pc:docMk/>
            <pc:sldMasterMk cId="2322403070" sldId="2147483821"/>
            <pc:sldLayoutMk cId="1635982431" sldId="2147483825"/>
          </pc:sldLayoutMkLst>
        </pc:sldLayoutChg>
        <pc:sldLayoutChg chg="del">
          <pc:chgData name="Grabner, Andreas" userId="1036c6b9-e802-433d-a6ed-b0bb25da52a2" providerId="ADAL" clId="{00D36E68-8762-4EB8-8003-D985FE4089BF}" dt="2021-08-29T16:43:38.520" v="435" actId="2696"/>
          <pc:sldLayoutMkLst>
            <pc:docMk/>
            <pc:sldMasterMk cId="2322403070" sldId="2147483821"/>
            <pc:sldLayoutMk cId="820368752" sldId="2147483826"/>
          </pc:sldLayoutMkLst>
        </pc:sldLayoutChg>
        <pc:sldLayoutChg chg="del">
          <pc:chgData name="Grabner, Andreas" userId="1036c6b9-e802-433d-a6ed-b0bb25da52a2" providerId="ADAL" clId="{00D36E68-8762-4EB8-8003-D985FE4089BF}" dt="2021-08-29T16:43:38.522" v="436" actId="2696"/>
          <pc:sldLayoutMkLst>
            <pc:docMk/>
            <pc:sldMasterMk cId="2322403070" sldId="2147483821"/>
            <pc:sldLayoutMk cId="4128330260" sldId="2147483827"/>
          </pc:sldLayoutMkLst>
        </pc:sldLayoutChg>
        <pc:sldLayoutChg chg="del">
          <pc:chgData name="Grabner, Andreas" userId="1036c6b9-e802-433d-a6ed-b0bb25da52a2" providerId="ADAL" clId="{00D36E68-8762-4EB8-8003-D985FE4089BF}" dt="2021-08-29T16:43:38.523" v="437" actId="2696"/>
          <pc:sldLayoutMkLst>
            <pc:docMk/>
            <pc:sldMasterMk cId="2322403070" sldId="2147483821"/>
            <pc:sldLayoutMk cId="30101152" sldId="2147483828"/>
          </pc:sldLayoutMkLst>
        </pc:sldLayoutChg>
        <pc:sldLayoutChg chg="del">
          <pc:chgData name="Grabner, Andreas" userId="1036c6b9-e802-433d-a6ed-b0bb25da52a2" providerId="ADAL" clId="{00D36E68-8762-4EB8-8003-D985FE4089BF}" dt="2021-08-29T16:43:38.525" v="438" actId="2696"/>
          <pc:sldLayoutMkLst>
            <pc:docMk/>
            <pc:sldMasterMk cId="2322403070" sldId="2147483821"/>
            <pc:sldLayoutMk cId="3357213621" sldId="2147483829"/>
          </pc:sldLayoutMkLst>
        </pc:sldLayoutChg>
        <pc:sldLayoutChg chg="del">
          <pc:chgData name="Grabner, Andreas" userId="1036c6b9-e802-433d-a6ed-b0bb25da52a2" providerId="ADAL" clId="{00D36E68-8762-4EB8-8003-D985FE4089BF}" dt="2021-08-29T16:43:38.527" v="439" actId="2696"/>
          <pc:sldLayoutMkLst>
            <pc:docMk/>
            <pc:sldMasterMk cId="2322403070" sldId="2147483821"/>
            <pc:sldLayoutMk cId="3986654839" sldId="2147483830"/>
          </pc:sldLayoutMkLst>
        </pc:sldLayoutChg>
        <pc:sldLayoutChg chg="del">
          <pc:chgData name="Grabner, Andreas" userId="1036c6b9-e802-433d-a6ed-b0bb25da52a2" providerId="ADAL" clId="{00D36E68-8762-4EB8-8003-D985FE4089BF}" dt="2021-08-29T16:43:38.529" v="440" actId="2696"/>
          <pc:sldLayoutMkLst>
            <pc:docMk/>
            <pc:sldMasterMk cId="2322403070" sldId="2147483821"/>
            <pc:sldLayoutMk cId="1315139923" sldId="2147483831"/>
          </pc:sldLayoutMkLst>
        </pc:sldLayoutChg>
      </pc:sldMasterChg>
      <pc:sldMasterChg chg="del delSldLayout">
        <pc:chgData name="Grabner, Andreas" userId="1036c6b9-e802-433d-a6ed-b0bb25da52a2" providerId="ADAL" clId="{00D36E68-8762-4EB8-8003-D985FE4089BF}" dt="2021-08-29T16:43:45.159" v="485" actId="2696"/>
        <pc:sldMasterMkLst>
          <pc:docMk/>
          <pc:sldMasterMk cId="1208723394" sldId="2147483849"/>
        </pc:sldMasterMkLst>
        <pc:sldLayoutChg chg="del">
          <pc:chgData name="Grabner, Andreas" userId="1036c6b9-e802-433d-a6ed-b0bb25da52a2" providerId="ADAL" clId="{00D36E68-8762-4EB8-8003-D985FE4089BF}" dt="2021-08-29T16:43:45.153" v="484" actId="2696"/>
          <pc:sldLayoutMkLst>
            <pc:docMk/>
            <pc:sldMasterMk cId="1208723394" sldId="2147483849"/>
            <pc:sldLayoutMk cId="1943483711" sldId="2147483850"/>
          </pc:sldLayoutMkLst>
        </pc:sldLayoutChg>
      </pc:sldMasterChg>
      <pc:sldMasterChg chg="delSldLayout modSldLayout">
        <pc:chgData name="Grabner, Andreas" userId="1036c6b9-e802-433d-a6ed-b0bb25da52a2" providerId="ADAL" clId="{00D36E68-8762-4EB8-8003-D985FE4089BF}" dt="2021-08-29T16:43:28.965" v="384" actId="2696"/>
        <pc:sldMasterMkLst>
          <pc:docMk/>
          <pc:sldMasterMk cId="1796625015" sldId="2147483851"/>
        </pc:sldMasterMkLst>
        <pc:sldLayoutChg chg="mod">
          <pc:chgData name="Grabner, Andreas" userId="1036c6b9-e802-433d-a6ed-b0bb25da52a2" providerId="ADAL" clId="{00D36E68-8762-4EB8-8003-D985FE4089BF}" dt="2021-08-29T16:36:16.173" v="242" actId="6014"/>
          <pc:sldLayoutMkLst>
            <pc:docMk/>
            <pc:sldMasterMk cId="1796625015" sldId="2147483851"/>
            <pc:sldLayoutMk cId="3801745700" sldId="2147483852"/>
          </pc:sldLayoutMkLst>
        </pc:sldLayoutChg>
        <pc:sldLayoutChg chg="addSp modSp mod">
          <pc:chgData name="Grabner, Andreas" userId="1036c6b9-e802-433d-a6ed-b0bb25da52a2" providerId="ADAL" clId="{00D36E68-8762-4EB8-8003-D985FE4089BF}" dt="2021-08-29T16:35:16.110" v="214" actId="6014"/>
          <pc:sldLayoutMkLst>
            <pc:docMk/>
            <pc:sldMasterMk cId="1796625015" sldId="2147483851"/>
            <pc:sldLayoutMk cId="2412433387" sldId="2147483854"/>
          </pc:sldLayoutMkLst>
          <pc:spChg chg="add mod">
            <ac:chgData name="Grabner, Andreas" userId="1036c6b9-e802-433d-a6ed-b0bb25da52a2" providerId="ADAL" clId="{00D36E68-8762-4EB8-8003-D985FE4089BF}" dt="2021-08-29T16:34:42.687" v="213" actId="1076"/>
            <ac:spMkLst>
              <pc:docMk/>
              <pc:sldMasterMk cId="1796625015" sldId="2147483851"/>
              <pc:sldLayoutMk cId="2412433387" sldId="2147483854"/>
              <ac:spMk id="2" creationId="{F1616C03-6D36-4149-B6B4-5EA11CE1E58E}"/>
            </ac:spMkLst>
          </pc:spChg>
        </pc:sldLayoutChg>
        <pc:sldLayoutChg chg="del">
          <pc:chgData name="Grabner, Andreas" userId="1036c6b9-e802-433d-a6ed-b0bb25da52a2" providerId="ADAL" clId="{00D36E68-8762-4EB8-8003-D985FE4089BF}" dt="2021-08-29T16:35:20.271" v="215" actId="2696"/>
          <pc:sldLayoutMkLst>
            <pc:docMk/>
            <pc:sldMasterMk cId="1796625015" sldId="2147483851"/>
            <pc:sldLayoutMk cId="1061256022" sldId="2147483855"/>
          </pc:sldLayoutMkLst>
        </pc:sldLayoutChg>
        <pc:sldLayoutChg chg="delSp mod">
          <pc:chgData name="Grabner, Andreas" userId="1036c6b9-e802-433d-a6ed-b0bb25da52a2" providerId="ADAL" clId="{00D36E68-8762-4EB8-8003-D985FE4089BF}" dt="2021-08-29T16:36:07.955" v="241" actId="6014"/>
          <pc:sldLayoutMkLst>
            <pc:docMk/>
            <pc:sldMasterMk cId="1796625015" sldId="2147483851"/>
            <pc:sldLayoutMk cId="1357551370" sldId="2147483906"/>
          </pc:sldLayoutMkLst>
          <pc:spChg chg="del">
            <ac:chgData name="Grabner, Andreas" userId="1036c6b9-e802-433d-a6ed-b0bb25da52a2" providerId="ADAL" clId="{00D36E68-8762-4EB8-8003-D985FE4089BF}" dt="2021-08-29T16:36:01.312" v="240" actId="478"/>
            <ac:spMkLst>
              <pc:docMk/>
              <pc:sldMasterMk cId="1796625015" sldId="2147483851"/>
              <pc:sldLayoutMk cId="1357551370" sldId="2147483906"/>
              <ac:spMk id="3" creationId="{DEF6D43E-EA38-41A2-8C73-56AE0D5C9B70}"/>
            </ac:spMkLst>
          </pc:spChg>
        </pc:sldLayoutChg>
        <pc:sldLayoutChg chg="del">
          <pc:chgData name="Grabner, Andreas" userId="1036c6b9-e802-433d-a6ed-b0bb25da52a2" providerId="ADAL" clId="{00D36E68-8762-4EB8-8003-D985FE4089BF}" dt="2021-08-29T16:43:28.965" v="384" actId="2696"/>
          <pc:sldLayoutMkLst>
            <pc:docMk/>
            <pc:sldMasterMk cId="1796625015" sldId="2147483851"/>
            <pc:sldLayoutMk cId="2939385854" sldId="2147483907"/>
          </pc:sldLayoutMkLst>
        </pc:sldLayoutChg>
        <pc:sldLayoutChg chg="del">
          <pc:chgData name="Grabner, Andreas" userId="1036c6b9-e802-433d-a6ed-b0bb25da52a2" providerId="ADAL" clId="{00D36E68-8762-4EB8-8003-D985FE4089BF}" dt="2021-08-29T16:43:27.440" v="383" actId="2696"/>
          <pc:sldLayoutMkLst>
            <pc:docMk/>
            <pc:sldMasterMk cId="1796625015" sldId="2147483851"/>
            <pc:sldLayoutMk cId="373780007" sldId="2147483908"/>
          </pc:sldLayoutMkLst>
        </pc:sldLayoutChg>
        <pc:sldLayoutChg chg="delSp modSp del mod">
          <pc:chgData name="Grabner, Andreas" userId="1036c6b9-e802-433d-a6ed-b0bb25da52a2" providerId="ADAL" clId="{00D36E68-8762-4EB8-8003-D985FE4089BF}" dt="2021-08-29T16:43:25.059" v="380" actId="2696"/>
          <pc:sldLayoutMkLst>
            <pc:docMk/>
            <pc:sldMasterMk cId="1796625015" sldId="2147483851"/>
            <pc:sldLayoutMk cId="575966127" sldId="2147483909"/>
          </pc:sldLayoutMkLst>
          <pc:spChg chg="mod">
            <ac:chgData name="Grabner, Andreas" userId="1036c6b9-e802-433d-a6ed-b0bb25da52a2" providerId="ADAL" clId="{00D36E68-8762-4EB8-8003-D985FE4089BF}" dt="2021-08-29T16:39:24.915" v="279" actId="207"/>
            <ac:spMkLst>
              <pc:docMk/>
              <pc:sldMasterMk cId="1796625015" sldId="2147483851"/>
              <pc:sldLayoutMk cId="575966127" sldId="2147483909"/>
              <ac:spMk id="16" creationId="{00000000-0000-0000-0000-000000000000}"/>
            </ac:spMkLst>
          </pc:spChg>
          <pc:spChg chg="del">
            <ac:chgData name="Grabner, Andreas" userId="1036c6b9-e802-433d-a6ed-b0bb25da52a2" providerId="ADAL" clId="{00D36E68-8762-4EB8-8003-D985FE4089BF}" dt="2021-08-29T16:39:49.359" v="281" actId="478"/>
            <ac:spMkLst>
              <pc:docMk/>
              <pc:sldMasterMk cId="1796625015" sldId="2147483851"/>
              <pc:sldLayoutMk cId="575966127" sldId="2147483909"/>
              <ac:spMk id="17" creationId="{00000000-0000-0000-0000-000000000000}"/>
            </ac:spMkLst>
          </pc:spChg>
          <pc:picChg chg="del">
            <ac:chgData name="Grabner, Andreas" userId="1036c6b9-e802-433d-a6ed-b0bb25da52a2" providerId="ADAL" clId="{00D36E68-8762-4EB8-8003-D985FE4089BF}" dt="2021-08-29T16:39:50.327" v="282" actId="478"/>
            <ac:picMkLst>
              <pc:docMk/>
              <pc:sldMasterMk cId="1796625015" sldId="2147483851"/>
              <pc:sldLayoutMk cId="575966127" sldId="2147483909"/>
              <ac:picMk id="18" creationId="{00000000-0000-0000-0000-000000000000}"/>
            </ac:picMkLst>
          </pc:picChg>
        </pc:sldLayoutChg>
        <pc:sldLayoutChg chg="del">
          <pc:chgData name="Grabner, Andreas" userId="1036c6b9-e802-433d-a6ed-b0bb25da52a2" providerId="ADAL" clId="{00D36E68-8762-4EB8-8003-D985FE4089BF}" dt="2021-08-29T16:43:25.490" v="381" actId="2696"/>
          <pc:sldLayoutMkLst>
            <pc:docMk/>
            <pc:sldMasterMk cId="1796625015" sldId="2147483851"/>
            <pc:sldLayoutMk cId="2890063796" sldId="2147483910"/>
          </pc:sldLayoutMkLst>
        </pc:sldLayoutChg>
        <pc:sldLayoutChg chg="del">
          <pc:chgData name="Grabner, Andreas" userId="1036c6b9-e802-433d-a6ed-b0bb25da52a2" providerId="ADAL" clId="{00D36E68-8762-4EB8-8003-D985FE4089BF}" dt="2021-08-29T16:43:25.928" v="382" actId="2696"/>
          <pc:sldLayoutMkLst>
            <pc:docMk/>
            <pc:sldMasterMk cId="1796625015" sldId="2147483851"/>
            <pc:sldLayoutMk cId="2513775516" sldId="2147483911"/>
          </pc:sldLayoutMkLst>
        </pc:sldLayoutChg>
        <pc:sldLayoutChg chg="del">
          <pc:chgData name="Grabner, Andreas" userId="1036c6b9-e802-433d-a6ed-b0bb25da52a2" providerId="ADAL" clId="{00D36E68-8762-4EB8-8003-D985FE4089BF}" dt="2021-08-29T16:39:44.756" v="280" actId="2696"/>
          <pc:sldLayoutMkLst>
            <pc:docMk/>
            <pc:sldMasterMk cId="1796625015" sldId="2147483851"/>
            <pc:sldLayoutMk cId="3725496403" sldId="2147483912"/>
          </pc:sldLayoutMkLst>
        </pc:sldLayoutChg>
      </pc:sldMasterChg>
      <pc:sldMasterChg chg="del delSldLayout">
        <pc:chgData name="Grabner, Andreas" userId="1036c6b9-e802-433d-a6ed-b0bb25da52a2" providerId="ADAL" clId="{00D36E68-8762-4EB8-8003-D985FE4089BF}" dt="2021-08-29T16:43:32.524" v="396" actId="2696"/>
        <pc:sldMasterMkLst>
          <pc:docMk/>
          <pc:sldMasterMk cId="12461376" sldId="2147483856"/>
        </pc:sldMasterMkLst>
        <pc:sldLayoutChg chg="del">
          <pc:chgData name="Grabner, Andreas" userId="1036c6b9-e802-433d-a6ed-b0bb25da52a2" providerId="ADAL" clId="{00D36E68-8762-4EB8-8003-D985FE4089BF}" dt="2021-08-29T16:43:32.469" v="385" actId="2696"/>
          <pc:sldLayoutMkLst>
            <pc:docMk/>
            <pc:sldMasterMk cId="12461376" sldId="2147483856"/>
            <pc:sldLayoutMk cId="2991882770" sldId="2147483857"/>
          </pc:sldLayoutMkLst>
        </pc:sldLayoutChg>
        <pc:sldLayoutChg chg="del">
          <pc:chgData name="Grabner, Andreas" userId="1036c6b9-e802-433d-a6ed-b0bb25da52a2" providerId="ADAL" clId="{00D36E68-8762-4EB8-8003-D985FE4089BF}" dt="2021-08-29T16:43:32.472" v="386" actId="2696"/>
          <pc:sldLayoutMkLst>
            <pc:docMk/>
            <pc:sldMasterMk cId="12461376" sldId="2147483856"/>
            <pc:sldLayoutMk cId="120461003" sldId="2147483858"/>
          </pc:sldLayoutMkLst>
        </pc:sldLayoutChg>
        <pc:sldLayoutChg chg="del">
          <pc:chgData name="Grabner, Andreas" userId="1036c6b9-e802-433d-a6ed-b0bb25da52a2" providerId="ADAL" clId="{00D36E68-8762-4EB8-8003-D985FE4089BF}" dt="2021-08-29T16:43:32.476" v="387" actId="2696"/>
          <pc:sldLayoutMkLst>
            <pc:docMk/>
            <pc:sldMasterMk cId="12461376" sldId="2147483856"/>
            <pc:sldLayoutMk cId="3875724969" sldId="2147483859"/>
          </pc:sldLayoutMkLst>
        </pc:sldLayoutChg>
        <pc:sldLayoutChg chg="del">
          <pc:chgData name="Grabner, Andreas" userId="1036c6b9-e802-433d-a6ed-b0bb25da52a2" providerId="ADAL" clId="{00D36E68-8762-4EB8-8003-D985FE4089BF}" dt="2021-08-29T16:43:32.479" v="388" actId="2696"/>
          <pc:sldLayoutMkLst>
            <pc:docMk/>
            <pc:sldMasterMk cId="12461376" sldId="2147483856"/>
            <pc:sldLayoutMk cId="4119319160" sldId="2147483860"/>
          </pc:sldLayoutMkLst>
        </pc:sldLayoutChg>
        <pc:sldLayoutChg chg="del">
          <pc:chgData name="Grabner, Andreas" userId="1036c6b9-e802-433d-a6ed-b0bb25da52a2" providerId="ADAL" clId="{00D36E68-8762-4EB8-8003-D985FE4089BF}" dt="2021-08-29T16:43:32.482" v="389" actId="2696"/>
          <pc:sldLayoutMkLst>
            <pc:docMk/>
            <pc:sldMasterMk cId="12461376" sldId="2147483856"/>
            <pc:sldLayoutMk cId="502622114" sldId="2147483861"/>
          </pc:sldLayoutMkLst>
        </pc:sldLayoutChg>
        <pc:sldLayoutChg chg="del">
          <pc:chgData name="Grabner, Andreas" userId="1036c6b9-e802-433d-a6ed-b0bb25da52a2" providerId="ADAL" clId="{00D36E68-8762-4EB8-8003-D985FE4089BF}" dt="2021-08-29T16:43:32.489" v="390" actId="2696"/>
          <pc:sldLayoutMkLst>
            <pc:docMk/>
            <pc:sldMasterMk cId="12461376" sldId="2147483856"/>
            <pc:sldLayoutMk cId="2726322974" sldId="2147483862"/>
          </pc:sldLayoutMkLst>
        </pc:sldLayoutChg>
        <pc:sldLayoutChg chg="del">
          <pc:chgData name="Grabner, Andreas" userId="1036c6b9-e802-433d-a6ed-b0bb25da52a2" providerId="ADAL" clId="{00D36E68-8762-4EB8-8003-D985FE4089BF}" dt="2021-08-29T16:43:32.493" v="391" actId="2696"/>
          <pc:sldLayoutMkLst>
            <pc:docMk/>
            <pc:sldMasterMk cId="12461376" sldId="2147483856"/>
            <pc:sldLayoutMk cId="964888173" sldId="2147483863"/>
          </pc:sldLayoutMkLst>
        </pc:sldLayoutChg>
        <pc:sldLayoutChg chg="del">
          <pc:chgData name="Grabner, Andreas" userId="1036c6b9-e802-433d-a6ed-b0bb25da52a2" providerId="ADAL" clId="{00D36E68-8762-4EB8-8003-D985FE4089BF}" dt="2021-08-29T16:43:32.496" v="392" actId="2696"/>
          <pc:sldLayoutMkLst>
            <pc:docMk/>
            <pc:sldMasterMk cId="12461376" sldId="2147483856"/>
            <pc:sldLayoutMk cId="2629054641" sldId="2147483864"/>
          </pc:sldLayoutMkLst>
        </pc:sldLayoutChg>
        <pc:sldLayoutChg chg="del">
          <pc:chgData name="Grabner, Andreas" userId="1036c6b9-e802-433d-a6ed-b0bb25da52a2" providerId="ADAL" clId="{00D36E68-8762-4EB8-8003-D985FE4089BF}" dt="2021-08-29T16:41:04.550" v="315" actId="47"/>
          <pc:sldLayoutMkLst>
            <pc:docMk/>
            <pc:sldMasterMk cId="12461376" sldId="2147483856"/>
            <pc:sldLayoutMk cId="3828791429" sldId="2147483865"/>
          </pc:sldLayoutMkLst>
        </pc:sldLayoutChg>
        <pc:sldLayoutChg chg="del">
          <pc:chgData name="Grabner, Andreas" userId="1036c6b9-e802-433d-a6ed-b0bb25da52a2" providerId="ADAL" clId="{00D36E68-8762-4EB8-8003-D985FE4089BF}" dt="2021-08-29T16:43:32.506" v="393" actId="2696"/>
          <pc:sldLayoutMkLst>
            <pc:docMk/>
            <pc:sldMasterMk cId="12461376" sldId="2147483856"/>
            <pc:sldLayoutMk cId="2583526971" sldId="2147483866"/>
          </pc:sldLayoutMkLst>
        </pc:sldLayoutChg>
        <pc:sldLayoutChg chg="del">
          <pc:chgData name="Grabner, Andreas" userId="1036c6b9-e802-433d-a6ed-b0bb25da52a2" providerId="ADAL" clId="{00D36E68-8762-4EB8-8003-D985FE4089BF}" dt="2021-08-29T16:43:32.510" v="394" actId="2696"/>
          <pc:sldLayoutMkLst>
            <pc:docMk/>
            <pc:sldMasterMk cId="12461376" sldId="2147483856"/>
            <pc:sldLayoutMk cId="2319770820" sldId="2147483867"/>
          </pc:sldLayoutMkLst>
        </pc:sldLayoutChg>
        <pc:sldLayoutChg chg="del">
          <pc:chgData name="Grabner, Andreas" userId="1036c6b9-e802-433d-a6ed-b0bb25da52a2" providerId="ADAL" clId="{00D36E68-8762-4EB8-8003-D985FE4089BF}" dt="2021-08-29T16:43:32.513" v="395" actId="2696"/>
          <pc:sldLayoutMkLst>
            <pc:docMk/>
            <pc:sldMasterMk cId="12461376" sldId="2147483856"/>
            <pc:sldLayoutMk cId="3789909226" sldId="2147483868"/>
          </pc:sldLayoutMkLst>
        </pc:sldLayoutChg>
      </pc:sldMasterChg>
      <pc:sldMasterChg chg="del delSldLayout">
        <pc:chgData name="Grabner, Andreas" userId="1036c6b9-e802-433d-a6ed-b0bb25da52a2" providerId="ADAL" clId="{00D36E68-8762-4EB8-8003-D985FE4089BF}" dt="2021-08-29T16:43:33.311" v="409" actId="2696"/>
        <pc:sldMasterMkLst>
          <pc:docMk/>
          <pc:sldMasterMk cId="4276735689" sldId="2147483869"/>
        </pc:sldMasterMkLst>
        <pc:sldLayoutChg chg="del">
          <pc:chgData name="Grabner, Andreas" userId="1036c6b9-e802-433d-a6ed-b0bb25da52a2" providerId="ADAL" clId="{00D36E68-8762-4EB8-8003-D985FE4089BF}" dt="2021-08-29T16:43:33.246" v="397" actId="2696"/>
          <pc:sldLayoutMkLst>
            <pc:docMk/>
            <pc:sldMasterMk cId="4276735689" sldId="2147483869"/>
            <pc:sldLayoutMk cId="2237818382" sldId="2147483870"/>
          </pc:sldLayoutMkLst>
        </pc:sldLayoutChg>
        <pc:sldLayoutChg chg="del">
          <pc:chgData name="Grabner, Andreas" userId="1036c6b9-e802-433d-a6ed-b0bb25da52a2" providerId="ADAL" clId="{00D36E68-8762-4EB8-8003-D985FE4089BF}" dt="2021-08-29T16:43:33.250" v="398" actId="2696"/>
          <pc:sldLayoutMkLst>
            <pc:docMk/>
            <pc:sldMasterMk cId="4276735689" sldId="2147483869"/>
            <pc:sldLayoutMk cId="3676654899" sldId="2147483871"/>
          </pc:sldLayoutMkLst>
        </pc:sldLayoutChg>
        <pc:sldLayoutChg chg="del">
          <pc:chgData name="Grabner, Andreas" userId="1036c6b9-e802-433d-a6ed-b0bb25da52a2" providerId="ADAL" clId="{00D36E68-8762-4EB8-8003-D985FE4089BF}" dt="2021-08-29T16:43:33.254" v="399" actId="2696"/>
          <pc:sldLayoutMkLst>
            <pc:docMk/>
            <pc:sldMasterMk cId="4276735689" sldId="2147483869"/>
            <pc:sldLayoutMk cId="185075888" sldId="2147483872"/>
          </pc:sldLayoutMkLst>
        </pc:sldLayoutChg>
        <pc:sldLayoutChg chg="del">
          <pc:chgData name="Grabner, Andreas" userId="1036c6b9-e802-433d-a6ed-b0bb25da52a2" providerId="ADAL" clId="{00D36E68-8762-4EB8-8003-D985FE4089BF}" dt="2021-08-29T16:43:33.259" v="400" actId="2696"/>
          <pc:sldLayoutMkLst>
            <pc:docMk/>
            <pc:sldMasterMk cId="4276735689" sldId="2147483869"/>
            <pc:sldLayoutMk cId="1073327760" sldId="2147483873"/>
          </pc:sldLayoutMkLst>
        </pc:sldLayoutChg>
        <pc:sldLayoutChg chg="del">
          <pc:chgData name="Grabner, Andreas" userId="1036c6b9-e802-433d-a6ed-b0bb25da52a2" providerId="ADAL" clId="{00D36E68-8762-4EB8-8003-D985FE4089BF}" dt="2021-08-29T16:43:33.270" v="401" actId="2696"/>
          <pc:sldLayoutMkLst>
            <pc:docMk/>
            <pc:sldMasterMk cId="4276735689" sldId="2147483869"/>
            <pc:sldLayoutMk cId="3779283029" sldId="2147483874"/>
          </pc:sldLayoutMkLst>
        </pc:sldLayoutChg>
        <pc:sldLayoutChg chg="del">
          <pc:chgData name="Grabner, Andreas" userId="1036c6b9-e802-433d-a6ed-b0bb25da52a2" providerId="ADAL" clId="{00D36E68-8762-4EB8-8003-D985FE4089BF}" dt="2021-08-29T16:43:33.274" v="402" actId="2696"/>
          <pc:sldLayoutMkLst>
            <pc:docMk/>
            <pc:sldMasterMk cId="4276735689" sldId="2147483869"/>
            <pc:sldLayoutMk cId="3588936398" sldId="2147483875"/>
          </pc:sldLayoutMkLst>
        </pc:sldLayoutChg>
        <pc:sldLayoutChg chg="del">
          <pc:chgData name="Grabner, Andreas" userId="1036c6b9-e802-433d-a6ed-b0bb25da52a2" providerId="ADAL" clId="{00D36E68-8762-4EB8-8003-D985FE4089BF}" dt="2021-08-29T16:43:33.277" v="403" actId="2696"/>
          <pc:sldLayoutMkLst>
            <pc:docMk/>
            <pc:sldMasterMk cId="4276735689" sldId="2147483869"/>
            <pc:sldLayoutMk cId="2220025143" sldId="2147483876"/>
          </pc:sldLayoutMkLst>
        </pc:sldLayoutChg>
        <pc:sldLayoutChg chg="del">
          <pc:chgData name="Grabner, Andreas" userId="1036c6b9-e802-433d-a6ed-b0bb25da52a2" providerId="ADAL" clId="{00D36E68-8762-4EB8-8003-D985FE4089BF}" dt="2021-08-29T16:43:33.286" v="404" actId="2696"/>
          <pc:sldLayoutMkLst>
            <pc:docMk/>
            <pc:sldMasterMk cId="4276735689" sldId="2147483869"/>
            <pc:sldLayoutMk cId="1398077152" sldId="2147483878"/>
          </pc:sldLayoutMkLst>
        </pc:sldLayoutChg>
        <pc:sldLayoutChg chg="del">
          <pc:chgData name="Grabner, Andreas" userId="1036c6b9-e802-433d-a6ed-b0bb25da52a2" providerId="ADAL" clId="{00D36E68-8762-4EB8-8003-D985FE4089BF}" dt="2021-08-29T16:43:33.289" v="405" actId="2696"/>
          <pc:sldLayoutMkLst>
            <pc:docMk/>
            <pc:sldMasterMk cId="4276735689" sldId="2147483869"/>
            <pc:sldLayoutMk cId="2157483175" sldId="2147483880"/>
          </pc:sldLayoutMkLst>
        </pc:sldLayoutChg>
        <pc:sldLayoutChg chg="del">
          <pc:chgData name="Grabner, Andreas" userId="1036c6b9-e802-433d-a6ed-b0bb25da52a2" providerId="ADAL" clId="{00D36E68-8762-4EB8-8003-D985FE4089BF}" dt="2021-08-29T16:43:33.292" v="406" actId="2696"/>
          <pc:sldLayoutMkLst>
            <pc:docMk/>
            <pc:sldMasterMk cId="4276735689" sldId="2147483869"/>
            <pc:sldLayoutMk cId="3989275284" sldId="2147483881"/>
          </pc:sldLayoutMkLst>
        </pc:sldLayoutChg>
        <pc:sldLayoutChg chg="del">
          <pc:chgData name="Grabner, Andreas" userId="1036c6b9-e802-433d-a6ed-b0bb25da52a2" providerId="ADAL" clId="{00D36E68-8762-4EB8-8003-D985FE4089BF}" dt="2021-08-29T16:43:33.303" v="407" actId="2696"/>
          <pc:sldLayoutMkLst>
            <pc:docMk/>
            <pc:sldMasterMk cId="4276735689" sldId="2147483869"/>
            <pc:sldLayoutMk cId="370131308" sldId="2147483882"/>
          </pc:sldLayoutMkLst>
        </pc:sldLayoutChg>
        <pc:sldLayoutChg chg="del">
          <pc:chgData name="Grabner, Andreas" userId="1036c6b9-e802-433d-a6ed-b0bb25da52a2" providerId="ADAL" clId="{00D36E68-8762-4EB8-8003-D985FE4089BF}" dt="2021-08-29T16:43:33.307" v="408" actId="2696"/>
          <pc:sldLayoutMkLst>
            <pc:docMk/>
            <pc:sldMasterMk cId="4276735689" sldId="2147483869"/>
            <pc:sldLayoutMk cId="590198272" sldId="2147483883"/>
          </pc:sldLayoutMkLst>
        </pc:sldLayoutChg>
      </pc:sldMasterChg>
      <pc:sldMasterChg chg="del delSldLayout">
        <pc:chgData name="Grabner, Andreas" userId="1036c6b9-e802-433d-a6ed-b0bb25da52a2" providerId="ADAL" clId="{00D36E68-8762-4EB8-8003-D985FE4089BF}" dt="2021-08-29T16:43:34.186" v="423" actId="2696"/>
        <pc:sldMasterMkLst>
          <pc:docMk/>
          <pc:sldMasterMk cId="3822530576" sldId="2147483884"/>
        </pc:sldMasterMkLst>
        <pc:sldLayoutChg chg="del">
          <pc:chgData name="Grabner, Andreas" userId="1036c6b9-e802-433d-a6ed-b0bb25da52a2" providerId="ADAL" clId="{00D36E68-8762-4EB8-8003-D985FE4089BF}" dt="2021-08-29T16:43:34.109" v="410" actId="2696"/>
          <pc:sldLayoutMkLst>
            <pc:docMk/>
            <pc:sldMasterMk cId="3822530576" sldId="2147483884"/>
            <pc:sldLayoutMk cId="1566201929" sldId="2147483885"/>
          </pc:sldLayoutMkLst>
        </pc:sldLayoutChg>
        <pc:sldLayoutChg chg="del">
          <pc:chgData name="Grabner, Andreas" userId="1036c6b9-e802-433d-a6ed-b0bb25da52a2" providerId="ADAL" clId="{00D36E68-8762-4EB8-8003-D985FE4089BF}" dt="2021-08-29T16:43:34.112" v="411" actId="2696"/>
          <pc:sldLayoutMkLst>
            <pc:docMk/>
            <pc:sldMasterMk cId="3822530576" sldId="2147483884"/>
            <pc:sldLayoutMk cId="1122734550" sldId="2147483886"/>
          </pc:sldLayoutMkLst>
        </pc:sldLayoutChg>
        <pc:sldLayoutChg chg="del">
          <pc:chgData name="Grabner, Andreas" userId="1036c6b9-e802-433d-a6ed-b0bb25da52a2" providerId="ADAL" clId="{00D36E68-8762-4EB8-8003-D985FE4089BF}" dt="2021-08-29T16:43:34.116" v="412" actId="2696"/>
          <pc:sldLayoutMkLst>
            <pc:docMk/>
            <pc:sldMasterMk cId="3822530576" sldId="2147483884"/>
            <pc:sldLayoutMk cId="1225028238" sldId="2147483887"/>
          </pc:sldLayoutMkLst>
        </pc:sldLayoutChg>
        <pc:sldLayoutChg chg="del">
          <pc:chgData name="Grabner, Andreas" userId="1036c6b9-e802-433d-a6ed-b0bb25da52a2" providerId="ADAL" clId="{00D36E68-8762-4EB8-8003-D985FE4089BF}" dt="2021-08-29T16:43:34.119" v="413" actId="2696"/>
          <pc:sldLayoutMkLst>
            <pc:docMk/>
            <pc:sldMasterMk cId="3822530576" sldId="2147483884"/>
            <pc:sldLayoutMk cId="3810921463" sldId="2147483888"/>
          </pc:sldLayoutMkLst>
        </pc:sldLayoutChg>
        <pc:sldLayoutChg chg="del">
          <pc:chgData name="Grabner, Andreas" userId="1036c6b9-e802-433d-a6ed-b0bb25da52a2" providerId="ADAL" clId="{00D36E68-8762-4EB8-8003-D985FE4089BF}" dt="2021-08-29T16:43:34.130" v="414" actId="2696"/>
          <pc:sldLayoutMkLst>
            <pc:docMk/>
            <pc:sldMasterMk cId="3822530576" sldId="2147483884"/>
            <pc:sldLayoutMk cId="1824048190" sldId="2147483889"/>
          </pc:sldLayoutMkLst>
        </pc:sldLayoutChg>
        <pc:sldLayoutChg chg="del">
          <pc:chgData name="Grabner, Andreas" userId="1036c6b9-e802-433d-a6ed-b0bb25da52a2" providerId="ADAL" clId="{00D36E68-8762-4EB8-8003-D985FE4089BF}" dt="2021-08-29T16:43:34.134" v="415" actId="2696"/>
          <pc:sldLayoutMkLst>
            <pc:docMk/>
            <pc:sldMasterMk cId="3822530576" sldId="2147483884"/>
            <pc:sldLayoutMk cId="2588470466" sldId="2147483890"/>
          </pc:sldLayoutMkLst>
        </pc:sldLayoutChg>
        <pc:sldLayoutChg chg="del">
          <pc:chgData name="Grabner, Andreas" userId="1036c6b9-e802-433d-a6ed-b0bb25da52a2" providerId="ADAL" clId="{00D36E68-8762-4EB8-8003-D985FE4089BF}" dt="2021-08-29T16:43:34.147" v="416" actId="2696"/>
          <pc:sldLayoutMkLst>
            <pc:docMk/>
            <pc:sldMasterMk cId="3822530576" sldId="2147483884"/>
            <pc:sldLayoutMk cId="514085166" sldId="2147483891"/>
          </pc:sldLayoutMkLst>
        </pc:sldLayoutChg>
        <pc:sldLayoutChg chg="del">
          <pc:chgData name="Grabner, Andreas" userId="1036c6b9-e802-433d-a6ed-b0bb25da52a2" providerId="ADAL" clId="{00D36E68-8762-4EB8-8003-D985FE4089BF}" dt="2021-08-29T16:41:04.390" v="314" actId="47"/>
          <pc:sldLayoutMkLst>
            <pc:docMk/>
            <pc:sldMasterMk cId="3822530576" sldId="2147483884"/>
            <pc:sldLayoutMk cId="677346404" sldId="2147483892"/>
          </pc:sldLayoutMkLst>
        </pc:sldLayoutChg>
        <pc:sldLayoutChg chg="del">
          <pc:chgData name="Grabner, Andreas" userId="1036c6b9-e802-433d-a6ed-b0bb25da52a2" providerId="ADAL" clId="{00D36E68-8762-4EB8-8003-D985FE4089BF}" dt="2021-08-29T16:43:34.151" v="417" actId="2696"/>
          <pc:sldLayoutMkLst>
            <pc:docMk/>
            <pc:sldMasterMk cId="3822530576" sldId="2147483884"/>
            <pc:sldLayoutMk cId="2527358819" sldId="2147483893"/>
          </pc:sldLayoutMkLst>
        </pc:sldLayoutChg>
        <pc:sldLayoutChg chg="del">
          <pc:chgData name="Grabner, Andreas" userId="1036c6b9-e802-433d-a6ed-b0bb25da52a2" providerId="ADAL" clId="{00D36E68-8762-4EB8-8003-D985FE4089BF}" dt="2021-08-29T16:43:34.154" v="418" actId="2696"/>
          <pc:sldLayoutMkLst>
            <pc:docMk/>
            <pc:sldMasterMk cId="3822530576" sldId="2147483884"/>
            <pc:sldLayoutMk cId="1181758225" sldId="2147483894"/>
          </pc:sldLayoutMkLst>
        </pc:sldLayoutChg>
        <pc:sldLayoutChg chg="del">
          <pc:chgData name="Grabner, Andreas" userId="1036c6b9-e802-433d-a6ed-b0bb25da52a2" providerId="ADAL" clId="{00D36E68-8762-4EB8-8003-D985FE4089BF}" dt="2021-08-29T16:43:34.164" v="419" actId="2696"/>
          <pc:sldLayoutMkLst>
            <pc:docMk/>
            <pc:sldMasterMk cId="3822530576" sldId="2147483884"/>
            <pc:sldLayoutMk cId="852427739" sldId="2147483895"/>
          </pc:sldLayoutMkLst>
        </pc:sldLayoutChg>
        <pc:sldLayoutChg chg="del">
          <pc:chgData name="Grabner, Andreas" userId="1036c6b9-e802-433d-a6ed-b0bb25da52a2" providerId="ADAL" clId="{00D36E68-8762-4EB8-8003-D985FE4089BF}" dt="2021-08-29T16:43:34.168" v="420" actId="2696"/>
          <pc:sldLayoutMkLst>
            <pc:docMk/>
            <pc:sldMasterMk cId="3822530576" sldId="2147483884"/>
            <pc:sldLayoutMk cId="2666492334" sldId="2147483896"/>
          </pc:sldLayoutMkLst>
        </pc:sldLayoutChg>
        <pc:sldLayoutChg chg="del">
          <pc:chgData name="Grabner, Andreas" userId="1036c6b9-e802-433d-a6ed-b0bb25da52a2" providerId="ADAL" clId="{00D36E68-8762-4EB8-8003-D985FE4089BF}" dt="2021-08-29T16:43:34.171" v="421" actId="2696"/>
          <pc:sldLayoutMkLst>
            <pc:docMk/>
            <pc:sldMasterMk cId="3822530576" sldId="2147483884"/>
            <pc:sldLayoutMk cId="217284481" sldId="2147483897"/>
          </pc:sldLayoutMkLst>
        </pc:sldLayoutChg>
        <pc:sldLayoutChg chg="del">
          <pc:chgData name="Grabner, Andreas" userId="1036c6b9-e802-433d-a6ed-b0bb25da52a2" providerId="ADAL" clId="{00D36E68-8762-4EB8-8003-D985FE4089BF}" dt="2021-08-29T16:43:34.180" v="422" actId="2696"/>
          <pc:sldLayoutMkLst>
            <pc:docMk/>
            <pc:sldMasterMk cId="3822530576" sldId="2147483884"/>
            <pc:sldLayoutMk cId="1079923662" sldId="2147483898"/>
          </pc:sldLayoutMkLst>
        </pc:sldLayoutChg>
      </pc:sldMasterChg>
      <pc:sldMasterChg chg="del delSldLayout">
        <pc:chgData name="Grabner, Andreas" userId="1036c6b9-e802-433d-a6ed-b0bb25da52a2" providerId="ADAL" clId="{00D36E68-8762-4EB8-8003-D985FE4089BF}" dt="2021-08-29T16:43:34.987" v="430" actId="2696"/>
        <pc:sldMasterMkLst>
          <pc:docMk/>
          <pc:sldMasterMk cId="3677727707" sldId="2147483899"/>
        </pc:sldMasterMkLst>
        <pc:sldLayoutChg chg="del">
          <pc:chgData name="Grabner, Andreas" userId="1036c6b9-e802-433d-a6ed-b0bb25da52a2" providerId="ADAL" clId="{00D36E68-8762-4EB8-8003-D985FE4089BF}" dt="2021-08-29T16:43:34.965" v="424" actId="2696"/>
          <pc:sldLayoutMkLst>
            <pc:docMk/>
            <pc:sldMasterMk cId="3677727707" sldId="2147483899"/>
            <pc:sldLayoutMk cId="156043123" sldId="2147483900"/>
          </pc:sldLayoutMkLst>
        </pc:sldLayoutChg>
        <pc:sldLayoutChg chg="del">
          <pc:chgData name="Grabner, Andreas" userId="1036c6b9-e802-433d-a6ed-b0bb25da52a2" providerId="ADAL" clId="{00D36E68-8762-4EB8-8003-D985FE4089BF}" dt="2021-08-29T16:43:34.968" v="425" actId="2696"/>
          <pc:sldLayoutMkLst>
            <pc:docMk/>
            <pc:sldMasterMk cId="3677727707" sldId="2147483899"/>
            <pc:sldLayoutMk cId="8520615" sldId="2147483901"/>
          </pc:sldLayoutMkLst>
        </pc:sldLayoutChg>
        <pc:sldLayoutChg chg="del">
          <pc:chgData name="Grabner, Andreas" userId="1036c6b9-e802-433d-a6ed-b0bb25da52a2" providerId="ADAL" clId="{00D36E68-8762-4EB8-8003-D985FE4089BF}" dt="2021-08-29T16:43:34.970" v="426" actId="2696"/>
          <pc:sldLayoutMkLst>
            <pc:docMk/>
            <pc:sldMasterMk cId="3677727707" sldId="2147483899"/>
            <pc:sldLayoutMk cId="2337030306" sldId="2147483902"/>
          </pc:sldLayoutMkLst>
        </pc:sldLayoutChg>
        <pc:sldLayoutChg chg="del">
          <pc:chgData name="Grabner, Andreas" userId="1036c6b9-e802-433d-a6ed-b0bb25da52a2" providerId="ADAL" clId="{00D36E68-8762-4EB8-8003-D985FE4089BF}" dt="2021-08-29T16:43:34.979" v="427" actId="2696"/>
          <pc:sldLayoutMkLst>
            <pc:docMk/>
            <pc:sldMasterMk cId="3677727707" sldId="2147483899"/>
            <pc:sldLayoutMk cId="847893985" sldId="2147483903"/>
          </pc:sldLayoutMkLst>
        </pc:sldLayoutChg>
        <pc:sldLayoutChg chg="del">
          <pc:chgData name="Grabner, Andreas" userId="1036c6b9-e802-433d-a6ed-b0bb25da52a2" providerId="ADAL" clId="{00D36E68-8762-4EB8-8003-D985FE4089BF}" dt="2021-08-29T16:43:34.982" v="428" actId="2696"/>
          <pc:sldLayoutMkLst>
            <pc:docMk/>
            <pc:sldMasterMk cId="3677727707" sldId="2147483899"/>
            <pc:sldLayoutMk cId="1361156764" sldId="2147483904"/>
          </pc:sldLayoutMkLst>
        </pc:sldLayoutChg>
        <pc:sldLayoutChg chg="del">
          <pc:chgData name="Grabner, Andreas" userId="1036c6b9-e802-433d-a6ed-b0bb25da52a2" providerId="ADAL" clId="{00D36E68-8762-4EB8-8003-D985FE4089BF}" dt="2021-08-29T16:43:34.983" v="429" actId="2696"/>
          <pc:sldLayoutMkLst>
            <pc:docMk/>
            <pc:sldMasterMk cId="3677727707" sldId="2147483899"/>
            <pc:sldLayoutMk cId="2063323379" sldId="2147483905"/>
          </pc:sldLayoutMkLst>
        </pc:sldLayoutChg>
      </pc:sldMasterChg>
    </pc:docChg>
  </pc:docChgLst>
  <pc:docChgLst>
    <pc:chgData name="Grabner, Andreas" userId="1036c6b9-e802-433d-a6ed-b0bb25da52a2" providerId="ADAL" clId="{A5915D00-79C3-4A3E-82B4-730478A2FD51}"/>
    <pc:docChg chg="undo custSel addSld delSld modSld sldOrd modSection">
      <pc:chgData name="Grabner, Andreas" userId="1036c6b9-e802-433d-a6ed-b0bb25da52a2" providerId="ADAL" clId="{A5915D00-79C3-4A3E-82B4-730478A2FD51}" dt="2021-02-12T08:12:58.396" v="1231" actId="47"/>
      <pc:docMkLst>
        <pc:docMk/>
      </pc:docMkLst>
      <pc:sldChg chg="modSp mod">
        <pc:chgData name="Grabner, Andreas" userId="1036c6b9-e802-433d-a6ed-b0bb25da52a2" providerId="ADAL" clId="{A5915D00-79C3-4A3E-82B4-730478A2FD51}" dt="2021-02-12T07:30:10.506" v="231" actId="113"/>
        <pc:sldMkLst>
          <pc:docMk/>
          <pc:sldMk cId="1937777044" sldId="348"/>
        </pc:sldMkLst>
        <pc:spChg chg="mod">
          <ac:chgData name="Grabner, Andreas" userId="1036c6b9-e802-433d-a6ed-b0bb25da52a2" providerId="ADAL" clId="{A5915D00-79C3-4A3E-82B4-730478A2FD51}" dt="2021-02-12T07:30:10.506" v="231" actId="113"/>
          <ac:spMkLst>
            <pc:docMk/>
            <pc:sldMk cId="1937777044" sldId="348"/>
            <ac:spMk id="9" creationId="{197CE71D-841F-453E-891D-0C6E5353B6BB}"/>
          </ac:spMkLst>
        </pc:spChg>
      </pc:sldChg>
      <pc:sldChg chg="modSp mod">
        <pc:chgData name="Grabner, Andreas" userId="1036c6b9-e802-433d-a6ed-b0bb25da52a2" providerId="ADAL" clId="{A5915D00-79C3-4A3E-82B4-730478A2FD51}" dt="2021-02-09T10:30:51.619" v="126" actId="1076"/>
        <pc:sldMkLst>
          <pc:docMk/>
          <pc:sldMk cId="1839392823" sldId="351"/>
        </pc:sldMkLst>
        <pc:spChg chg="mod">
          <ac:chgData name="Grabner, Andreas" userId="1036c6b9-e802-433d-a6ed-b0bb25da52a2" providerId="ADAL" clId="{A5915D00-79C3-4A3E-82B4-730478A2FD51}" dt="2021-02-09T10:30:51.619" v="126" actId="1076"/>
          <ac:spMkLst>
            <pc:docMk/>
            <pc:sldMk cId="1839392823" sldId="351"/>
            <ac:spMk id="2" creationId="{00000000-0000-0000-0000-000000000000}"/>
          </ac:spMkLst>
        </pc:spChg>
      </pc:sldChg>
      <pc:sldChg chg="del mod modShow">
        <pc:chgData name="Grabner, Andreas" userId="1036c6b9-e802-433d-a6ed-b0bb25da52a2" providerId="ADAL" clId="{A5915D00-79C3-4A3E-82B4-730478A2FD51}" dt="2021-02-12T08:12:44.521" v="1229" actId="47"/>
        <pc:sldMkLst>
          <pc:docMk/>
          <pc:sldMk cId="1455670119" sldId="355"/>
        </pc:sldMkLst>
      </pc:sldChg>
      <pc:sldChg chg="del mod modShow">
        <pc:chgData name="Grabner, Andreas" userId="1036c6b9-e802-433d-a6ed-b0bb25da52a2" providerId="ADAL" clId="{A5915D00-79C3-4A3E-82B4-730478A2FD51}" dt="2021-02-12T08:12:44.521" v="1229" actId="47"/>
        <pc:sldMkLst>
          <pc:docMk/>
          <pc:sldMk cId="652584069" sldId="356"/>
        </pc:sldMkLst>
      </pc:sldChg>
      <pc:sldChg chg="del mod modShow">
        <pc:chgData name="Grabner, Andreas" userId="1036c6b9-e802-433d-a6ed-b0bb25da52a2" providerId="ADAL" clId="{A5915D00-79C3-4A3E-82B4-730478A2FD51}" dt="2021-02-12T08:12:44.521" v="1229" actId="47"/>
        <pc:sldMkLst>
          <pc:docMk/>
          <pc:sldMk cId="108515014" sldId="357"/>
        </pc:sldMkLst>
      </pc:sldChg>
      <pc:sldChg chg="del">
        <pc:chgData name="Grabner, Andreas" userId="1036c6b9-e802-433d-a6ed-b0bb25da52a2" providerId="ADAL" clId="{A5915D00-79C3-4A3E-82B4-730478A2FD51}" dt="2021-02-09T10:22:46.370" v="108" actId="47"/>
        <pc:sldMkLst>
          <pc:docMk/>
          <pc:sldMk cId="231282619" sldId="358"/>
        </pc:sldMkLst>
      </pc:sldChg>
      <pc:sldChg chg="del">
        <pc:chgData name="Grabner, Andreas" userId="1036c6b9-e802-433d-a6ed-b0bb25da52a2" providerId="ADAL" clId="{A5915D00-79C3-4A3E-82B4-730478A2FD51}" dt="2021-02-09T10:22:46.968" v="109" actId="47"/>
        <pc:sldMkLst>
          <pc:docMk/>
          <pc:sldMk cId="924684012" sldId="359"/>
        </pc:sldMkLst>
      </pc:sldChg>
      <pc:sldChg chg="del">
        <pc:chgData name="Grabner, Andreas" userId="1036c6b9-e802-433d-a6ed-b0bb25da52a2" providerId="ADAL" clId="{A5915D00-79C3-4A3E-82B4-730478A2FD51}" dt="2021-02-09T10:22:45.701" v="106" actId="47"/>
        <pc:sldMkLst>
          <pc:docMk/>
          <pc:sldMk cId="2477534530" sldId="360"/>
        </pc:sldMkLst>
      </pc:sldChg>
      <pc:sldChg chg="del">
        <pc:chgData name="Grabner, Andreas" userId="1036c6b9-e802-433d-a6ed-b0bb25da52a2" providerId="ADAL" clId="{A5915D00-79C3-4A3E-82B4-730478A2FD51}" dt="2021-02-09T10:22:47.749" v="110" actId="47"/>
        <pc:sldMkLst>
          <pc:docMk/>
          <pc:sldMk cId="4246447308" sldId="366"/>
        </pc:sldMkLst>
      </pc:sldChg>
      <pc:sldChg chg="del">
        <pc:chgData name="Grabner, Andreas" userId="1036c6b9-e802-433d-a6ed-b0bb25da52a2" providerId="ADAL" clId="{A5915D00-79C3-4A3E-82B4-730478A2FD51}" dt="2021-02-09T10:22:48.817" v="111" actId="47"/>
        <pc:sldMkLst>
          <pc:docMk/>
          <pc:sldMk cId="2689330993" sldId="367"/>
        </pc:sldMkLst>
      </pc:sldChg>
      <pc:sldChg chg="del">
        <pc:chgData name="Grabner, Andreas" userId="1036c6b9-e802-433d-a6ed-b0bb25da52a2" providerId="ADAL" clId="{A5915D00-79C3-4A3E-82B4-730478A2FD51}" dt="2021-02-09T10:22:50.384" v="113" actId="47"/>
        <pc:sldMkLst>
          <pc:docMk/>
          <pc:sldMk cId="874423526" sldId="368"/>
        </pc:sldMkLst>
      </pc:sldChg>
      <pc:sldChg chg="del">
        <pc:chgData name="Grabner, Andreas" userId="1036c6b9-e802-433d-a6ed-b0bb25da52a2" providerId="ADAL" clId="{A5915D00-79C3-4A3E-82B4-730478A2FD51}" dt="2021-02-09T10:22:45.366" v="105" actId="47"/>
        <pc:sldMkLst>
          <pc:docMk/>
          <pc:sldMk cId="1487742698" sldId="371"/>
        </pc:sldMkLst>
      </pc:sldChg>
      <pc:sldChg chg="del mod modShow">
        <pc:chgData name="Grabner, Andreas" userId="1036c6b9-e802-433d-a6ed-b0bb25da52a2" providerId="ADAL" clId="{A5915D00-79C3-4A3E-82B4-730478A2FD51}" dt="2021-02-12T08:10:08.413" v="1006" actId="47"/>
        <pc:sldMkLst>
          <pc:docMk/>
          <pc:sldMk cId="1835228075" sldId="372"/>
        </pc:sldMkLst>
      </pc:sldChg>
      <pc:sldChg chg="del mod modShow">
        <pc:chgData name="Grabner, Andreas" userId="1036c6b9-e802-433d-a6ed-b0bb25da52a2" providerId="ADAL" clId="{A5915D00-79C3-4A3E-82B4-730478A2FD51}" dt="2021-02-12T08:10:09.197" v="1007" actId="47"/>
        <pc:sldMkLst>
          <pc:docMk/>
          <pc:sldMk cId="1126840795" sldId="373"/>
        </pc:sldMkLst>
      </pc:sldChg>
      <pc:sldChg chg="del mod ord modShow">
        <pc:chgData name="Grabner, Andreas" userId="1036c6b9-e802-433d-a6ed-b0bb25da52a2" providerId="ADAL" clId="{A5915D00-79C3-4A3E-82B4-730478A2FD51}" dt="2021-02-12T08:10:06.530" v="1003" actId="47"/>
        <pc:sldMkLst>
          <pc:docMk/>
          <pc:sldMk cId="2147738275" sldId="375"/>
        </pc:sldMkLst>
      </pc:sldChg>
      <pc:sldChg chg="del">
        <pc:chgData name="Grabner, Andreas" userId="1036c6b9-e802-433d-a6ed-b0bb25da52a2" providerId="ADAL" clId="{A5915D00-79C3-4A3E-82B4-730478A2FD51}" dt="2021-02-09T10:22:46.074" v="107" actId="47"/>
        <pc:sldMkLst>
          <pc:docMk/>
          <pc:sldMk cId="2223775622" sldId="378"/>
        </pc:sldMkLst>
      </pc:sldChg>
      <pc:sldChg chg="del">
        <pc:chgData name="Grabner, Andreas" userId="1036c6b9-e802-433d-a6ed-b0bb25da52a2" providerId="ADAL" clId="{A5915D00-79C3-4A3E-82B4-730478A2FD51}" dt="2021-02-09T10:22:49.344" v="112" actId="47"/>
        <pc:sldMkLst>
          <pc:docMk/>
          <pc:sldMk cId="2983382059" sldId="882"/>
        </pc:sldMkLst>
      </pc:sldChg>
      <pc:sldChg chg="modSp del mod">
        <pc:chgData name="Grabner, Andreas" userId="1036c6b9-e802-433d-a6ed-b0bb25da52a2" providerId="ADAL" clId="{A5915D00-79C3-4A3E-82B4-730478A2FD51}" dt="2021-02-12T07:42:30.182" v="478" actId="47"/>
        <pc:sldMkLst>
          <pc:docMk/>
          <pc:sldMk cId="988886179" sldId="2478"/>
        </pc:sldMkLst>
        <pc:spChg chg="mod">
          <ac:chgData name="Grabner, Andreas" userId="1036c6b9-e802-433d-a6ed-b0bb25da52a2" providerId="ADAL" clId="{A5915D00-79C3-4A3E-82B4-730478A2FD51}" dt="2021-02-12T07:40:32.386" v="419" actId="20577"/>
          <ac:spMkLst>
            <pc:docMk/>
            <pc:sldMk cId="988886179" sldId="2478"/>
            <ac:spMk id="2" creationId="{547BB643-7F99-4323-A825-C685BB7ED5D7}"/>
          </ac:spMkLst>
        </pc:spChg>
      </pc:sldChg>
      <pc:sldChg chg="modSp add del mod modShow">
        <pc:chgData name="Grabner, Andreas" userId="1036c6b9-e802-433d-a6ed-b0bb25da52a2" providerId="ADAL" clId="{A5915D00-79C3-4A3E-82B4-730478A2FD51}" dt="2021-02-12T08:12:54.408" v="1230" actId="47"/>
        <pc:sldMkLst>
          <pc:docMk/>
          <pc:sldMk cId="1399779386" sldId="3199"/>
        </pc:sldMkLst>
        <pc:spChg chg="mod">
          <ac:chgData name="Grabner, Andreas" userId="1036c6b9-e802-433d-a6ed-b0bb25da52a2" providerId="ADAL" clId="{A5915D00-79C3-4A3E-82B4-730478A2FD51}" dt="2021-02-12T07:35:07.506" v="252" actId="14100"/>
          <ac:spMkLst>
            <pc:docMk/>
            <pc:sldMk cId="1399779386" sldId="3199"/>
            <ac:spMk id="12" creationId="{080E16A4-296F-4A9A-A3B1-5125B900492D}"/>
          </ac:spMkLst>
        </pc:spChg>
      </pc:sldChg>
      <pc:sldChg chg="modSp del mod">
        <pc:chgData name="Grabner, Andreas" userId="1036c6b9-e802-433d-a6ed-b0bb25da52a2" providerId="ADAL" clId="{A5915D00-79C3-4A3E-82B4-730478A2FD51}" dt="2021-02-12T07:54:20.249" v="672" actId="47"/>
        <pc:sldMkLst>
          <pc:docMk/>
          <pc:sldMk cId="3644305172" sldId="3204"/>
        </pc:sldMkLst>
        <pc:spChg chg="mod">
          <ac:chgData name="Grabner, Andreas" userId="1036c6b9-e802-433d-a6ed-b0bb25da52a2" providerId="ADAL" clId="{A5915D00-79C3-4A3E-82B4-730478A2FD51}" dt="2021-02-12T07:53:35.597" v="671" actId="1076"/>
          <ac:spMkLst>
            <pc:docMk/>
            <pc:sldMk cId="3644305172" sldId="3204"/>
            <ac:spMk id="8" creationId="{3A6EA1CE-654B-49F2-AB3C-FA4C53BCED3B}"/>
          </ac:spMkLst>
        </pc:spChg>
        <pc:spChg chg="mod">
          <ac:chgData name="Grabner, Andreas" userId="1036c6b9-e802-433d-a6ed-b0bb25da52a2" providerId="ADAL" clId="{A5915D00-79C3-4A3E-82B4-730478A2FD51}" dt="2021-02-12T07:53:31.188" v="669" actId="27636"/>
          <ac:spMkLst>
            <pc:docMk/>
            <pc:sldMk cId="3644305172" sldId="3204"/>
            <ac:spMk id="10" creationId="{6C995F21-F197-4947-A538-9554741CF38B}"/>
          </ac:spMkLst>
        </pc:spChg>
      </pc:sldChg>
      <pc:sldChg chg="del">
        <pc:chgData name="Grabner, Andreas" userId="1036c6b9-e802-433d-a6ed-b0bb25da52a2" providerId="ADAL" clId="{A5915D00-79C3-4A3E-82B4-730478A2FD51}" dt="2021-02-09T10:22:53.101" v="114" actId="47"/>
        <pc:sldMkLst>
          <pc:docMk/>
          <pc:sldMk cId="85415526" sldId="3205"/>
        </pc:sldMkLst>
      </pc:sldChg>
      <pc:sldChg chg="del">
        <pc:chgData name="Grabner, Andreas" userId="1036c6b9-e802-433d-a6ed-b0bb25da52a2" providerId="ADAL" clId="{A5915D00-79C3-4A3E-82B4-730478A2FD51}" dt="2021-02-09T10:22:53.842" v="115" actId="47"/>
        <pc:sldMkLst>
          <pc:docMk/>
          <pc:sldMk cId="3259761597" sldId="3206"/>
        </pc:sldMkLst>
      </pc:sldChg>
      <pc:sldChg chg="del">
        <pc:chgData name="Grabner, Andreas" userId="1036c6b9-e802-433d-a6ed-b0bb25da52a2" providerId="ADAL" clId="{A5915D00-79C3-4A3E-82B4-730478A2FD51}" dt="2021-02-09T10:22:54.581" v="116" actId="47"/>
        <pc:sldMkLst>
          <pc:docMk/>
          <pc:sldMk cId="4182593142" sldId="3207"/>
        </pc:sldMkLst>
      </pc:sldChg>
      <pc:sldChg chg="del">
        <pc:chgData name="Grabner, Andreas" userId="1036c6b9-e802-433d-a6ed-b0bb25da52a2" providerId="ADAL" clId="{A5915D00-79C3-4A3E-82B4-730478A2FD51}" dt="2021-02-09T10:22:55.501" v="117" actId="47"/>
        <pc:sldMkLst>
          <pc:docMk/>
          <pc:sldMk cId="3205394642" sldId="3208"/>
        </pc:sldMkLst>
      </pc:sldChg>
      <pc:sldChg chg="del mod modShow">
        <pc:chgData name="Grabner, Andreas" userId="1036c6b9-e802-433d-a6ed-b0bb25da52a2" providerId="ADAL" clId="{A5915D00-79C3-4A3E-82B4-730478A2FD51}" dt="2021-02-12T08:10:07.605" v="1005" actId="47"/>
        <pc:sldMkLst>
          <pc:docMk/>
          <pc:sldMk cId="3144125855" sldId="3218"/>
        </pc:sldMkLst>
      </pc:sldChg>
      <pc:sldChg chg="del mod modShow">
        <pc:chgData name="Grabner, Andreas" userId="1036c6b9-e802-433d-a6ed-b0bb25da52a2" providerId="ADAL" clId="{A5915D00-79C3-4A3E-82B4-730478A2FD51}" dt="2021-02-12T08:10:06.954" v="1004" actId="47"/>
        <pc:sldMkLst>
          <pc:docMk/>
          <pc:sldMk cId="3927640807" sldId="3219"/>
        </pc:sldMkLst>
      </pc:sldChg>
      <pc:sldChg chg="addSp delSp modSp add del mod modAnim modShow">
        <pc:chgData name="Grabner, Andreas" userId="1036c6b9-e802-433d-a6ed-b0bb25da52a2" providerId="ADAL" clId="{A5915D00-79C3-4A3E-82B4-730478A2FD51}" dt="2021-02-12T08:12:54.408" v="1230" actId="47"/>
        <pc:sldMkLst>
          <pc:docMk/>
          <pc:sldMk cId="2177792619" sldId="6642"/>
        </pc:sldMkLst>
        <pc:picChg chg="add mod">
          <ac:chgData name="Grabner, Andreas" userId="1036c6b9-e802-433d-a6ed-b0bb25da52a2" providerId="ADAL" clId="{A5915D00-79C3-4A3E-82B4-730478A2FD51}" dt="2021-02-09T10:35:42.777" v="218" actId="1076"/>
          <ac:picMkLst>
            <pc:docMk/>
            <pc:sldMk cId="2177792619" sldId="6642"/>
            <ac:picMk id="34" creationId="{6D988EED-1A52-4A2B-BB9C-8296E22CCDA9}"/>
          </ac:picMkLst>
        </pc:picChg>
        <pc:picChg chg="add del mod">
          <ac:chgData name="Grabner, Andreas" userId="1036c6b9-e802-433d-a6ed-b0bb25da52a2" providerId="ADAL" clId="{A5915D00-79C3-4A3E-82B4-730478A2FD51}" dt="2021-02-09T10:35:39.837" v="217" actId="478"/>
          <ac:picMkLst>
            <pc:docMk/>
            <pc:sldMk cId="2177792619" sldId="6642"/>
            <ac:picMk id="35" creationId="{13DAF212-7858-44E9-8206-1D768075719A}"/>
          </ac:picMkLst>
        </pc:picChg>
        <pc:picChg chg="add mod">
          <ac:chgData name="Grabner, Andreas" userId="1036c6b9-e802-433d-a6ed-b0bb25da52a2" providerId="ADAL" clId="{A5915D00-79C3-4A3E-82B4-730478A2FD51}" dt="2021-02-09T10:36:20.201" v="221" actId="1076"/>
          <ac:picMkLst>
            <pc:docMk/>
            <pc:sldMk cId="2177792619" sldId="6642"/>
            <ac:picMk id="36" creationId="{DDD209ED-6C23-4E35-AB5F-076FEC57E74C}"/>
          </ac:picMkLst>
        </pc:picChg>
      </pc:sldChg>
      <pc:sldChg chg="addSp delSp modSp add del mod ord delAnim modAnim modShow">
        <pc:chgData name="Grabner, Andreas" userId="1036c6b9-e802-433d-a6ed-b0bb25da52a2" providerId="ADAL" clId="{A5915D00-79C3-4A3E-82B4-730478A2FD51}" dt="2021-02-12T08:12:54.408" v="1230" actId="47"/>
        <pc:sldMkLst>
          <pc:docMk/>
          <pc:sldMk cId="1930953492" sldId="6643"/>
        </pc:sldMkLst>
        <pc:spChg chg="mod">
          <ac:chgData name="Grabner, Andreas" userId="1036c6b9-e802-433d-a6ed-b0bb25da52a2" providerId="ADAL" clId="{A5915D00-79C3-4A3E-82B4-730478A2FD51}" dt="2021-02-12T07:46:28.307" v="593" actId="6549"/>
          <ac:spMkLst>
            <pc:docMk/>
            <pc:sldMk cId="1930953492" sldId="6643"/>
            <ac:spMk id="2" creationId="{929A96C8-07C7-AD46-A19A-1D2ED0AED322}"/>
          </ac:spMkLst>
        </pc:spChg>
        <pc:spChg chg="del">
          <ac:chgData name="Grabner, Andreas" userId="1036c6b9-e802-433d-a6ed-b0bb25da52a2" providerId="ADAL" clId="{A5915D00-79C3-4A3E-82B4-730478A2FD51}" dt="2021-02-12T07:47:02.640" v="594" actId="478"/>
          <ac:spMkLst>
            <pc:docMk/>
            <pc:sldMk cId="1930953492" sldId="6643"/>
            <ac:spMk id="11" creationId="{E661901B-0CEB-4228-962F-41949D6A1B35}"/>
          </ac:spMkLst>
        </pc:spChg>
        <pc:spChg chg="mod">
          <ac:chgData name="Grabner, Andreas" userId="1036c6b9-e802-433d-a6ed-b0bb25da52a2" providerId="ADAL" clId="{A5915D00-79C3-4A3E-82B4-730478A2FD51}" dt="2021-02-12T07:49:35.567" v="608" actId="206"/>
          <ac:spMkLst>
            <pc:docMk/>
            <pc:sldMk cId="1930953492" sldId="6643"/>
            <ac:spMk id="36" creationId="{61797994-74C1-4789-94E3-C1D7CB88B0BD}"/>
          </ac:spMkLst>
        </pc:spChg>
        <pc:spChg chg="add mod">
          <ac:chgData name="Grabner, Andreas" userId="1036c6b9-e802-433d-a6ed-b0bb25da52a2" providerId="ADAL" clId="{A5915D00-79C3-4A3E-82B4-730478A2FD51}" dt="2021-02-12T07:47:08.073" v="596" actId="1076"/>
          <ac:spMkLst>
            <pc:docMk/>
            <pc:sldMk cId="1930953492" sldId="6643"/>
            <ac:spMk id="68" creationId="{A6E5769E-F2E7-49E3-8C17-73689240EDB2}"/>
          </ac:spMkLst>
        </pc:spChg>
        <pc:spChg chg="add mod">
          <ac:chgData name="Grabner, Andreas" userId="1036c6b9-e802-433d-a6ed-b0bb25da52a2" providerId="ADAL" clId="{A5915D00-79C3-4A3E-82B4-730478A2FD51}" dt="2021-02-12T07:47:08.073" v="596" actId="1076"/>
          <ac:spMkLst>
            <pc:docMk/>
            <pc:sldMk cId="1930953492" sldId="6643"/>
            <ac:spMk id="71" creationId="{4EB203B9-A3FC-495E-9E0F-024CF673D53C}"/>
          </ac:spMkLst>
        </pc:spChg>
        <pc:picChg chg="add mod">
          <ac:chgData name="Grabner, Andreas" userId="1036c6b9-e802-433d-a6ed-b0bb25da52a2" providerId="ADAL" clId="{A5915D00-79C3-4A3E-82B4-730478A2FD51}" dt="2021-02-12T07:47:08.073" v="596" actId="1076"/>
          <ac:picMkLst>
            <pc:docMk/>
            <pc:sldMk cId="1930953492" sldId="6643"/>
            <ac:picMk id="69" creationId="{CE4CB6ED-9BAD-45B2-B799-E726CBBB3267}"/>
          </ac:picMkLst>
        </pc:picChg>
        <pc:picChg chg="add mod">
          <ac:chgData name="Grabner, Andreas" userId="1036c6b9-e802-433d-a6ed-b0bb25da52a2" providerId="ADAL" clId="{A5915D00-79C3-4A3E-82B4-730478A2FD51}" dt="2021-02-12T07:48:50.441" v="604" actId="14100"/>
          <ac:picMkLst>
            <pc:docMk/>
            <pc:sldMk cId="1930953492" sldId="6643"/>
            <ac:picMk id="70" creationId="{804BA344-3D35-4D14-93CE-1A7621817FE3}"/>
          </ac:picMkLst>
        </pc:picChg>
        <pc:picChg chg="add mod">
          <ac:chgData name="Grabner, Andreas" userId="1036c6b9-e802-433d-a6ed-b0bb25da52a2" providerId="ADAL" clId="{A5915D00-79C3-4A3E-82B4-730478A2FD51}" dt="2021-02-12T07:48:07.392" v="600" actId="1076"/>
          <ac:picMkLst>
            <pc:docMk/>
            <pc:sldMk cId="1930953492" sldId="6643"/>
            <ac:picMk id="72" creationId="{8612863C-3F15-4570-92A5-669D7DC7AAE6}"/>
          </ac:picMkLst>
        </pc:picChg>
        <pc:picChg chg="add mod">
          <ac:chgData name="Grabner, Andreas" userId="1036c6b9-e802-433d-a6ed-b0bb25da52a2" providerId="ADAL" clId="{A5915D00-79C3-4A3E-82B4-730478A2FD51}" dt="2021-02-12T07:48:56.369" v="606" actId="1076"/>
          <ac:picMkLst>
            <pc:docMk/>
            <pc:sldMk cId="1930953492" sldId="6643"/>
            <ac:picMk id="1026" creationId="{DB2804D9-ECEE-4844-B571-3C8641CC3347}"/>
          </ac:picMkLst>
        </pc:picChg>
        <pc:cxnChg chg="del">
          <ac:chgData name="Grabner, Andreas" userId="1036c6b9-e802-433d-a6ed-b0bb25da52a2" providerId="ADAL" clId="{A5915D00-79C3-4A3E-82B4-730478A2FD51}" dt="2021-02-12T07:47:02.640" v="594" actId="478"/>
          <ac:cxnSpMkLst>
            <pc:docMk/>
            <pc:sldMk cId="1930953492" sldId="6643"/>
            <ac:cxnSpMk id="8" creationId="{D7B001B0-2D52-425F-A94B-A1262C10D26C}"/>
          </ac:cxnSpMkLst>
        </pc:cxnChg>
      </pc:sldChg>
      <pc:sldChg chg="add del mod modShow">
        <pc:chgData name="Grabner, Andreas" userId="1036c6b9-e802-433d-a6ed-b0bb25da52a2" providerId="ADAL" clId="{A5915D00-79C3-4A3E-82B4-730478A2FD51}" dt="2021-02-12T08:12:54.408" v="1230" actId="47"/>
        <pc:sldMkLst>
          <pc:docMk/>
          <pc:sldMk cId="2329972996" sldId="6667"/>
        </pc:sldMkLst>
      </pc:sldChg>
      <pc:sldChg chg="addSp delSp modSp mod">
        <pc:chgData name="Grabner, Andreas" userId="1036c6b9-e802-433d-a6ed-b0bb25da52a2" providerId="ADAL" clId="{A5915D00-79C3-4A3E-82B4-730478A2FD51}" dt="2021-02-09T10:20:57.890" v="102" actId="1038"/>
        <pc:sldMkLst>
          <pc:docMk/>
          <pc:sldMk cId="113792048" sldId="6760"/>
        </pc:sldMkLst>
        <pc:spChg chg="mod">
          <ac:chgData name="Grabner, Andreas" userId="1036c6b9-e802-433d-a6ed-b0bb25da52a2" providerId="ADAL" clId="{A5915D00-79C3-4A3E-82B4-730478A2FD51}" dt="2021-02-09T10:18:13.765" v="64" actId="6549"/>
          <ac:spMkLst>
            <pc:docMk/>
            <pc:sldMk cId="113792048" sldId="6760"/>
            <ac:spMk id="2" creationId="{4BFFBA77-3DB2-914B-B8B0-253F0B4F5CA2}"/>
          </ac:spMkLst>
        </pc:spChg>
        <pc:spChg chg="del">
          <ac:chgData name="Grabner, Andreas" userId="1036c6b9-e802-433d-a6ed-b0bb25da52a2" providerId="ADAL" clId="{A5915D00-79C3-4A3E-82B4-730478A2FD51}" dt="2021-02-09T10:17:24.735" v="53" actId="478"/>
          <ac:spMkLst>
            <pc:docMk/>
            <pc:sldMk cId="113792048" sldId="6760"/>
            <ac:spMk id="3" creationId="{600879E7-A345-F644-9578-3C41BD301A3B}"/>
          </ac:spMkLst>
        </pc:spChg>
        <pc:spChg chg="del">
          <ac:chgData name="Grabner, Andreas" userId="1036c6b9-e802-433d-a6ed-b0bb25da52a2" providerId="ADAL" clId="{A5915D00-79C3-4A3E-82B4-730478A2FD51}" dt="2021-02-09T10:17:24.735" v="53" actId="478"/>
          <ac:spMkLst>
            <pc:docMk/>
            <pc:sldMk cId="113792048" sldId="6760"/>
            <ac:spMk id="4" creationId="{4A0A77E4-AD60-4A9C-AFD7-453A7E572B17}"/>
          </ac:spMkLst>
        </pc:spChg>
        <pc:spChg chg="add del mod">
          <ac:chgData name="Grabner, Andreas" userId="1036c6b9-e802-433d-a6ed-b0bb25da52a2" providerId="ADAL" clId="{A5915D00-79C3-4A3E-82B4-730478A2FD51}" dt="2021-02-09T10:17:32.733" v="55" actId="478"/>
          <ac:spMkLst>
            <pc:docMk/>
            <pc:sldMk cId="113792048" sldId="6760"/>
            <ac:spMk id="9" creationId="{DA30E6B9-BA9F-4E1B-AEE5-B1A04013A25D}"/>
          </ac:spMkLst>
        </pc:spChg>
        <pc:spChg chg="del">
          <ac:chgData name="Grabner, Andreas" userId="1036c6b9-e802-433d-a6ed-b0bb25da52a2" providerId="ADAL" clId="{A5915D00-79C3-4A3E-82B4-730478A2FD51}" dt="2021-02-09T10:17:24.735" v="53" actId="478"/>
          <ac:spMkLst>
            <pc:docMk/>
            <pc:sldMk cId="113792048" sldId="6760"/>
            <ac:spMk id="10" creationId="{08386808-205B-4621-9459-F974F1707750}"/>
          </ac:spMkLst>
        </pc:spChg>
        <pc:spChg chg="del">
          <ac:chgData name="Grabner, Andreas" userId="1036c6b9-e802-433d-a6ed-b0bb25da52a2" providerId="ADAL" clId="{A5915D00-79C3-4A3E-82B4-730478A2FD51}" dt="2021-02-09T10:17:24.735" v="53" actId="478"/>
          <ac:spMkLst>
            <pc:docMk/>
            <pc:sldMk cId="113792048" sldId="6760"/>
            <ac:spMk id="12" creationId="{8A72F847-04C2-4F1D-9F07-138E763116A2}"/>
          </ac:spMkLst>
        </pc:spChg>
        <pc:spChg chg="mod">
          <ac:chgData name="Grabner, Andreas" userId="1036c6b9-e802-433d-a6ed-b0bb25da52a2" providerId="ADAL" clId="{A5915D00-79C3-4A3E-82B4-730478A2FD51}" dt="2021-02-09T10:18:09.047" v="62" actId="1076"/>
          <ac:spMkLst>
            <pc:docMk/>
            <pc:sldMk cId="113792048" sldId="6760"/>
            <ac:spMk id="18" creationId="{3B81E5AC-67D3-432D-AE19-48275A2BBF3E}"/>
          </ac:spMkLst>
        </pc:spChg>
        <pc:spChg chg="add mod">
          <ac:chgData name="Grabner, Andreas" userId="1036c6b9-e802-433d-a6ed-b0bb25da52a2" providerId="ADAL" clId="{A5915D00-79C3-4A3E-82B4-730478A2FD51}" dt="2021-02-09T10:17:25.351" v="54"/>
          <ac:spMkLst>
            <pc:docMk/>
            <pc:sldMk cId="113792048" sldId="6760"/>
            <ac:spMk id="20" creationId="{DA8116B2-4347-4F9C-A275-9F8A5ABED47F}"/>
          </ac:spMkLst>
        </pc:spChg>
        <pc:spChg chg="add mod">
          <ac:chgData name="Grabner, Andreas" userId="1036c6b9-e802-433d-a6ed-b0bb25da52a2" providerId="ADAL" clId="{A5915D00-79C3-4A3E-82B4-730478A2FD51}" dt="2021-02-09T10:20:57.890" v="102" actId="1038"/>
          <ac:spMkLst>
            <pc:docMk/>
            <pc:sldMk cId="113792048" sldId="6760"/>
            <ac:spMk id="23" creationId="{2F91518F-B0EB-4D63-B8C2-5B65B5EBB7CB}"/>
          </ac:spMkLst>
        </pc:spChg>
        <pc:spChg chg="add mod">
          <ac:chgData name="Grabner, Andreas" userId="1036c6b9-e802-433d-a6ed-b0bb25da52a2" providerId="ADAL" clId="{A5915D00-79C3-4A3E-82B4-730478A2FD51}" dt="2021-02-09T10:20:57.890" v="102" actId="1038"/>
          <ac:spMkLst>
            <pc:docMk/>
            <pc:sldMk cId="113792048" sldId="6760"/>
            <ac:spMk id="24" creationId="{AC14944B-C111-47D2-A7A7-C8625C1CD79F}"/>
          </ac:spMkLst>
        </pc:spChg>
        <pc:spChg chg="add mod">
          <ac:chgData name="Grabner, Andreas" userId="1036c6b9-e802-433d-a6ed-b0bb25da52a2" providerId="ADAL" clId="{A5915D00-79C3-4A3E-82B4-730478A2FD51}" dt="2021-02-09T10:20:57.890" v="102" actId="1038"/>
          <ac:spMkLst>
            <pc:docMk/>
            <pc:sldMk cId="113792048" sldId="6760"/>
            <ac:spMk id="25" creationId="{B77D4409-77E5-4D5C-BB59-97FC914B1DBF}"/>
          </ac:spMkLst>
        </pc:spChg>
        <pc:picChg chg="del">
          <ac:chgData name="Grabner, Andreas" userId="1036c6b9-e802-433d-a6ed-b0bb25da52a2" providerId="ADAL" clId="{A5915D00-79C3-4A3E-82B4-730478A2FD51}" dt="2021-02-09T10:17:24.735" v="53" actId="478"/>
          <ac:picMkLst>
            <pc:docMk/>
            <pc:sldMk cId="113792048" sldId="6760"/>
            <ac:picMk id="5" creationId="{76F26230-FF1E-7C43-9868-24EC973CD73A}"/>
          </ac:picMkLst>
        </pc:picChg>
        <pc:picChg chg="add del mod">
          <ac:chgData name="Grabner, Andreas" userId="1036c6b9-e802-433d-a6ed-b0bb25da52a2" providerId="ADAL" clId="{A5915D00-79C3-4A3E-82B4-730478A2FD51}" dt="2021-02-09T10:20:34.428" v="81" actId="478"/>
          <ac:picMkLst>
            <pc:docMk/>
            <pc:sldMk cId="113792048" sldId="6760"/>
            <ac:picMk id="7" creationId="{6F03DF4F-B8DA-48EC-B1F3-190A50B2489D}"/>
          </ac:picMkLst>
        </pc:picChg>
        <pc:picChg chg="add mod">
          <ac:chgData name="Grabner, Andreas" userId="1036c6b9-e802-433d-a6ed-b0bb25da52a2" providerId="ADAL" clId="{A5915D00-79C3-4A3E-82B4-730478A2FD51}" dt="2021-02-09T10:20:52.585" v="86" actId="1076"/>
          <ac:picMkLst>
            <pc:docMk/>
            <pc:sldMk cId="113792048" sldId="6760"/>
            <ac:picMk id="13" creationId="{397D55DE-E07B-421F-961B-9A930DF32C6A}"/>
          </ac:picMkLst>
        </pc:picChg>
        <pc:picChg chg="del">
          <ac:chgData name="Grabner, Andreas" userId="1036c6b9-e802-433d-a6ed-b0bb25da52a2" providerId="ADAL" clId="{A5915D00-79C3-4A3E-82B4-730478A2FD51}" dt="2021-02-09T10:17:24.735" v="53" actId="478"/>
          <ac:picMkLst>
            <pc:docMk/>
            <pc:sldMk cId="113792048" sldId="6760"/>
            <ac:picMk id="14" creationId="{09146E24-AA03-4CCF-9402-C391C24874C9}"/>
          </ac:picMkLst>
        </pc:picChg>
        <pc:picChg chg="del">
          <ac:chgData name="Grabner, Andreas" userId="1036c6b9-e802-433d-a6ed-b0bb25da52a2" providerId="ADAL" clId="{A5915D00-79C3-4A3E-82B4-730478A2FD51}" dt="2021-02-05T08:08:13.778" v="0" actId="478"/>
          <ac:picMkLst>
            <pc:docMk/>
            <pc:sldMk cId="113792048" sldId="6760"/>
            <ac:picMk id="17" creationId="{AF336BB4-C5DA-47AD-925E-812B2D201543}"/>
          </ac:picMkLst>
        </pc:picChg>
        <pc:picChg chg="del">
          <ac:chgData name="Grabner, Andreas" userId="1036c6b9-e802-433d-a6ed-b0bb25da52a2" providerId="ADAL" clId="{A5915D00-79C3-4A3E-82B4-730478A2FD51}" dt="2021-02-09T10:17:24.735" v="53" actId="478"/>
          <ac:picMkLst>
            <pc:docMk/>
            <pc:sldMk cId="113792048" sldId="6760"/>
            <ac:picMk id="19" creationId="{E98CED97-1A76-4FEF-8289-B6DC54DB0561}"/>
          </ac:picMkLst>
        </pc:picChg>
        <pc:picChg chg="mod">
          <ac:chgData name="Grabner, Andreas" userId="1036c6b9-e802-433d-a6ed-b0bb25da52a2" providerId="ADAL" clId="{A5915D00-79C3-4A3E-82B4-730478A2FD51}" dt="2021-02-09T10:18:25.497" v="65" actId="1076"/>
          <ac:picMkLst>
            <pc:docMk/>
            <pc:sldMk cId="113792048" sldId="6760"/>
            <ac:picMk id="21" creationId="{CD3AAF95-3040-477B-861F-AD41ADCA3942}"/>
          </ac:picMkLst>
        </pc:picChg>
        <pc:picChg chg="add mod">
          <ac:chgData name="Grabner, Andreas" userId="1036c6b9-e802-433d-a6ed-b0bb25da52a2" providerId="ADAL" clId="{A5915D00-79C3-4A3E-82B4-730478A2FD51}" dt="2021-02-09T10:17:25.351" v="54"/>
          <ac:picMkLst>
            <pc:docMk/>
            <pc:sldMk cId="113792048" sldId="6760"/>
            <ac:picMk id="22" creationId="{A2DBFE0C-167F-49D5-A0BA-0E333F392835}"/>
          </ac:picMkLst>
        </pc:picChg>
        <pc:picChg chg="add mod">
          <ac:chgData name="Grabner, Andreas" userId="1036c6b9-e802-433d-a6ed-b0bb25da52a2" providerId="ADAL" clId="{A5915D00-79C3-4A3E-82B4-730478A2FD51}" dt="2021-02-09T10:20:15.252" v="80" actId="1076"/>
          <ac:picMkLst>
            <pc:docMk/>
            <pc:sldMk cId="113792048" sldId="6760"/>
            <ac:picMk id="26" creationId="{541BD8FF-7816-46DB-9E32-271F5319999C}"/>
          </ac:picMkLst>
        </pc:picChg>
        <pc:picChg chg="add mod">
          <ac:chgData name="Grabner, Andreas" userId="1036c6b9-e802-433d-a6ed-b0bb25da52a2" providerId="ADAL" clId="{A5915D00-79C3-4A3E-82B4-730478A2FD51}" dt="2021-02-09T10:20:57.890" v="102" actId="1038"/>
          <ac:picMkLst>
            <pc:docMk/>
            <pc:sldMk cId="113792048" sldId="6760"/>
            <ac:picMk id="27" creationId="{321D4CE1-CAA5-4A93-BBA6-A69EEB7AD317}"/>
          </ac:picMkLst>
        </pc:picChg>
      </pc:sldChg>
      <pc:sldChg chg="modSp mod">
        <pc:chgData name="Grabner, Andreas" userId="1036c6b9-e802-433d-a6ed-b0bb25da52a2" providerId="ADAL" clId="{A5915D00-79C3-4A3E-82B4-730478A2FD51}" dt="2021-02-05T08:09:31.555" v="52" actId="20577"/>
        <pc:sldMkLst>
          <pc:docMk/>
          <pc:sldMk cId="1052659512" sldId="6761"/>
        </pc:sldMkLst>
        <pc:spChg chg="mod">
          <ac:chgData name="Grabner, Andreas" userId="1036c6b9-e802-433d-a6ed-b0bb25da52a2" providerId="ADAL" clId="{A5915D00-79C3-4A3E-82B4-730478A2FD51}" dt="2021-02-05T08:09:31.555" v="52" actId="20577"/>
          <ac:spMkLst>
            <pc:docMk/>
            <pc:sldMk cId="1052659512" sldId="6761"/>
            <ac:spMk id="5" creationId="{9B51D322-DAAC-4E75-BF5B-5CD23578F92E}"/>
          </ac:spMkLst>
        </pc:spChg>
      </pc:sldChg>
      <pc:sldChg chg="modSp del mod">
        <pc:chgData name="Grabner, Andreas" userId="1036c6b9-e802-433d-a6ed-b0bb25da52a2" providerId="ADAL" clId="{A5915D00-79C3-4A3E-82B4-730478A2FD51}" dt="2021-02-12T07:52:52.061" v="649" actId="47"/>
        <pc:sldMkLst>
          <pc:docMk/>
          <pc:sldMk cId="3038665594" sldId="6812"/>
        </pc:sldMkLst>
        <pc:spChg chg="mod">
          <ac:chgData name="Grabner, Andreas" userId="1036c6b9-e802-433d-a6ed-b0bb25da52a2" providerId="ADAL" clId="{A5915D00-79C3-4A3E-82B4-730478A2FD51}" dt="2021-02-09T10:24:01.791" v="122" actId="1076"/>
          <ac:spMkLst>
            <pc:docMk/>
            <pc:sldMk cId="3038665594" sldId="6812"/>
            <ac:spMk id="10" creationId="{CEB29348-1BC0-4865-B8BC-30DFAD412E0A}"/>
          </ac:spMkLst>
        </pc:spChg>
      </pc:sldChg>
      <pc:sldChg chg="del mod modShow">
        <pc:chgData name="Grabner, Andreas" userId="1036c6b9-e802-433d-a6ed-b0bb25da52a2" providerId="ADAL" clId="{A5915D00-79C3-4A3E-82B4-730478A2FD51}" dt="2021-02-12T08:12:58.396" v="1231" actId="47"/>
        <pc:sldMkLst>
          <pc:docMk/>
          <pc:sldMk cId="3345347182" sldId="6866"/>
        </pc:sldMkLst>
      </pc:sldChg>
      <pc:sldChg chg="modSp mod">
        <pc:chgData name="Grabner, Andreas" userId="1036c6b9-e802-433d-a6ed-b0bb25da52a2" providerId="ADAL" clId="{A5915D00-79C3-4A3E-82B4-730478A2FD51}" dt="2021-02-12T07:41:19.402" v="474" actId="1037"/>
        <pc:sldMkLst>
          <pc:docMk/>
          <pc:sldMk cId="556654449" sldId="6868"/>
        </pc:sldMkLst>
        <pc:spChg chg="mod">
          <ac:chgData name="Grabner, Andreas" userId="1036c6b9-e802-433d-a6ed-b0bb25da52a2" providerId="ADAL" clId="{A5915D00-79C3-4A3E-82B4-730478A2FD51}" dt="2021-02-12T07:41:19.402" v="474" actId="1037"/>
          <ac:spMkLst>
            <pc:docMk/>
            <pc:sldMk cId="556654449" sldId="6868"/>
            <ac:spMk id="8" creationId="{3A6EA1CE-654B-49F2-AB3C-FA4C53BCED3B}"/>
          </ac:spMkLst>
        </pc:spChg>
        <pc:picChg chg="mod">
          <ac:chgData name="Grabner, Andreas" userId="1036c6b9-e802-433d-a6ed-b0bb25da52a2" providerId="ADAL" clId="{A5915D00-79C3-4A3E-82B4-730478A2FD51}" dt="2021-02-12T07:41:19.402" v="474" actId="1037"/>
          <ac:picMkLst>
            <pc:docMk/>
            <pc:sldMk cId="556654449" sldId="6868"/>
            <ac:picMk id="3" creationId="{9DC99C36-4475-4292-B2D0-E8B685B1BB84}"/>
          </ac:picMkLst>
        </pc:picChg>
      </pc:sldChg>
      <pc:sldChg chg="del mod modShow">
        <pc:chgData name="Grabner, Andreas" userId="1036c6b9-e802-433d-a6ed-b0bb25da52a2" providerId="ADAL" clId="{A5915D00-79C3-4A3E-82B4-730478A2FD51}" dt="2021-02-12T08:12:58.396" v="1231" actId="47"/>
        <pc:sldMkLst>
          <pc:docMk/>
          <pc:sldMk cId="2296054031" sldId="6869"/>
        </pc:sldMkLst>
      </pc:sldChg>
      <pc:sldChg chg="del mod modShow">
        <pc:chgData name="Grabner, Andreas" userId="1036c6b9-e802-433d-a6ed-b0bb25da52a2" providerId="ADAL" clId="{A5915D00-79C3-4A3E-82B4-730478A2FD51}" dt="2021-02-12T08:12:44.521" v="1229" actId="47"/>
        <pc:sldMkLst>
          <pc:docMk/>
          <pc:sldMk cId="832668830" sldId="6871"/>
        </pc:sldMkLst>
      </pc:sldChg>
      <pc:sldChg chg="del">
        <pc:chgData name="Grabner, Andreas" userId="1036c6b9-e802-433d-a6ed-b0bb25da52a2" providerId="ADAL" clId="{A5915D00-79C3-4A3E-82B4-730478A2FD51}" dt="2021-02-09T10:22:44.954" v="104" actId="47"/>
        <pc:sldMkLst>
          <pc:docMk/>
          <pc:sldMk cId="4055830182" sldId="6875"/>
        </pc:sldMkLst>
      </pc:sldChg>
      <pc:sldChg chg="del">
        <pc:chgData name="Grabner, Andreas" userId="1036c6b9-e802-433d-a6ed-b0bb25da52a2" providerId="ADAL" clId="{A5915D00-79C3-4A3E-82B4-730478A2FD51}" dt="2021-02-09T10:23:06.733" v="119" actId="47"/>
        <pc:sldMkLst>
          <pc:docMk/>
          <pc:sldMk cId="2841630954" sldId="6878"/>
        </pc:sldMkLst>
      </pc:sldChg>
      <pc:sldChg chg="del mod modShow">
        <pc:chgData name="Grabner, Andreas" userId="1036c6b9-e802-433d-a6ed-b0bb25da52a2" providerId="ADAL" clId="{A5915D00-79C3-4A3E-82B4-730478A2FD51}" dt="2021-02-12T08:12:58.396" v="1231" actId="47"/>
        <pc:sldMkLst>
          <pc:docMk/>
          <pc:sldMk cId="2739680042" sldId="6879"/>
        </pc:sldMkLst>
      </pc:sldChg>
      <pc:sldChg chg="addSp delSp modSp mod modAnim">
        <pc:chgData name="Grabner, Andreas" userId="1036c6b9-e802-433d-a6ed-b0bb25da52a2" providerId="ADAL" clId="{A5915D00-79C3-4A3E-82B4-730478A2FD51}" dt="2021-02-09T10:36:44.147" v="229" actId="1076"/>
        <pc:sldMkLst>
          <pc:docMk/>
          <pc:sldMk cId="774871153" sldId="6880"/>
        </pc:sldMkLst>
        <pc:picChg chg="add del mod">
          <ac:chgData name="Grabner, Andreas" userId="1036c6b9-e802-433d-a6ed-b0bb25da52a2" providerId="ADAL" clId="{A5915D00-79C3-4A3E-82B4-730478A2FD51}" dt="2021-02-09T10:36:28.351" v="222" actId="478"/>
          <ac:picMkLst>
            <pc:docMk/>
            <pc:sldMk cId="774871153" sldId="6880"/>
            <ac:picMk id="29" creationId="{897F30C7-583D-4572-8FAC-3495247F0664}"/>
          </ac:picMkLst>
        </pc:picChg>
        <pc:picChg chg="add mod">
          <ac:chgData name="Grabner, Andreas" userId="1036c6b9-e802-433d-a6ed-b0bb25da52a2" providerId="ADAL" clId="{A5915D00-79C3-4A3E-82B4-730478A2FD51}" dt="2021-02-09T10:36:41.466" v="228" actId="1076"/>
          <ac:picMkLst>
            <pc:docMk/>
            <pc:sldMk cId="774871153" sldId="6880"/>
            <ac:picMk id="30" creationId="{4B1459E8-9214-44F0-A48A-EA3B32718F26}"/>
          </ac:picMkLst>
        </pc:picChg>
        <pc:picChg chg="mod">
          <ac:chgData name="Grabner, Andreas" userId="1036c6b9-e802-433d-a6ed-b0bb25da52a2" providerId="ADAL" clId="{A5915D00-79C3-4A3E-82B4-730478A2FD51}" dt="2021-02-09T10:33:28.658" v="196" actId="1076"/>
          <ac:picMkLst>
            <pc:docMk/>
            <pc:sldMk cId="774871153" sldId="6880"/>
            <ac:picMk id="48" creationId="{AA282FCB-0CDF-4F4B-9C40-E7FE7E59EBBE}"/>
          </ac:picMkLst>
        </pc:picChg>
        <pc:picChg chg="mod">
          <ac:chgData name="Grabner, Andreas" userId="1036c6b9-e802-433d-a6ed-b0bb25da52a2" providerId="ADAL" clId="{A5915D00-79C3-4A3E-82B4-730478A2FD51}" dt="2021-02-09T10:36:44.147" v="229" actId="1076"/>
          <ac:picMkLst>
            <pc:docMk/>
            <pc:sldMk cId="774871153" sldId="6880"/>
            <ac:picMk id="50" creationId="{5882C735-6D74-4C17-A13E-65E015D2EBD6}"/>
          </ac:picMkLst>
        </pc:picChg>
        <pc:picChg chg="mod">
          <ac:chgData name="Grabner, Andreas" userId="1036c6b9-e802-433d-a6ed-b0bb25da52a2" providerId="ADAL" clId="{A5915D00-79C3-4A3E-82B4-730478A2FD51}" dt="2021-02-09T10:33:09.514" v="160" actId="1038"/>
          <ac:picMkLst>
            <pc:docMk/>
            <pc:sldMk cId="774871153" sldId="6880"/>
            <ac:picMk id="54" creationId="{88A38EB6-F4D0-4CAE-BA69-ED634FA3C3E1}"/>
          </ac:picMkLst>
        </pc:picChg>
        <pc:picChg chg="mod">
          <ac:chgData name="Grabner, Andreas" userId="1036c6b9-e802-433d-a6ed-b0bb25da52a2" providerId="ADAL" clId="{A5915D00-79C3-4A3E-82B4-730478A2FD51}" dt="2021-02-09T10:33:09.514" v="160" actId="1038"/>
          <ac:picMkLst>
            <pc:docMk/>
            <pc:sldMk cId="774871153" sldId="6880"/>
            <ac:picMk id="56" creationId="{D0E64E48-0066-48EE-A2B0-E0046531B7C5}"/>
          </ac:picMkLst>
        </pc:picChg>
        <pc:picChg chg="mod">
          <ac:chgData name="Grabner, Andreas" userId="1036c6b9-e802-433d-a6ed-b0bb25da52a2" providerId="ADAL" clId="{A5915D00-79C3-4A3E-82B4-730478A2FD51}" dt="2021-02-09T10:33:09.514" v="160" actId="1038"/>
          <ac:picMkLst>
            <pc:docMk/>
            <pc:sldMk cId="774871153" sldId="6880"/>
            <ac:picMk id="58" creationId="{6598BD47-D180-4EE1-8AAA-882C7A991B1C}"/>
          </ac:picMkLst>
        </pc:picChg>
        <pc:picChg chg="mod">
          <ac:chgData name="Grabner, Andreas" userId="1036c6b9-e802-433d-a6ed-b0bb25da52a2" providerId="ADAL" clId="{A5915D00-79C3-4A3E-82B4-730478A2FD51}" dt="2021-02-09T10:33:22.417" v="194" actId="1038"/>
          <ac:picMkLst>
            <pc:docMk/>
            <pc:sldMk cId="774871153" sldId="6880"/>
            <ac:picMk id="60" creationId="{22A4293C-8726-47FD-8036-FE27DF01BA44}"/>
          </ac:picMkLst>
        </pc:picChg>
        <pc:picChg chg="mod">
          <ac:chgData name="Grabner, Andreas" userId="1036c6b9-e802-433d-a6ed-b0bb25da52a2" providerId="ADAL" clId="{A5915D00-79C3-4A3E-82B4-730478A2FD51}" dt="2021-02-09T10:33:22.417" v="194" actId="1038"/>
          <ac:picMkLst>
            <pc:docMk/>
            <pc:sldMk cId="774871153" sldId="6880"/>
            <ac:picMk id="62" creationId="{456A5C6C-3D56-4910-BFC5-54A6C475DA9F}"/>
          </ac:picMkLst>
        </pc:picChg>
        <pc:picChg chg="mod">
          <ac:chgData name="Grabner, Andreas" userId="1036c6b9-e802-433d-a6ed-b0bb25da52a2" providerId="ADAL" clId="{A5915D00-79C3-4A3E-82B4-730478A2FD51}" dt="2021-02-09T10:34:02.579" v="203" actId="1076"/>
          <ac:picMkLst>
            <pc:docMk/>
            <pc:sldMk cId="774871153" sldId="6880"/>
            <ac:picMk id="63" creationId="{41E48F75-10A9-4A29-833F-35936500C585}"/>
          </ac:picMkLst>
        </pc:picChg>
        <pc:picChg chg="mod">
          <ac:chgData name="Grabner, Andreas" userId="1036c6b9-e802-433d-a6ed-b0bb25da52a2" providerId="ADAL" clId="{A5915D00-79C3-4A3E-82B4-730478A2FD51}" dt="2021-02-09T10:34:04.794" v="204" actId="1076"/>
          <ac:picMkLst>
            <pc:docMk/>
            <pc:sldMk cId="774871153" sldId="6880"/>
            <ac:picMk id="64" creationId="{6A46C733-D3B9-482B-A69E-BDB26733A15D}"/>
          </ac:picMkLst>
        </pc:picChg>
        <pc:picChg chg="mod">
          <ac:chgData name="Grabner, Andreas" userId="1036c6b9-e802-433d-a6ed-b0bb25da52a2" providerId="ADAL" clId="{A5915D00-79C3-4A3E-82B4-730478A2FD51}" dt="2021-02-09T10:33:15.301" v="180" actId="1038"/>
          <ac:picMkLst>
            <pc:docMk/>
            <pc:sldMk cId="774871153" sldId="6880"/>
            <ac:picMk id="65" creationId="{BE126ABF-5485-45C5-9C1C-39A3F0B7F634}"/>
          </ac:picMkLst>
        </pc:picChg>
        <pc:picChg chg="mod">
          <ac:chgData name="Grabner, Andreas" userId="1036c6b9-e802-433d-a6ed-b0bb25da52a2" providerId="ADAL" clId="{A5915D00-79C3-4A3E-82B4-730478A2FD51}" dt="2021-02-09T10:33:15.301" v="180" actId="1038"/>
          <ac:picMkLst>
            <pc:docMk/>
            <pc:sldMk cId="774871153" sldId="6880"/>
            <ac:picMk id="66" creationId="{F3454E9D-9211-4A99-AA70-1B77404713A0}"/>
          </ac:picMkLst>
        </pc:picChg>
        <pc:picChg chg="mod">
          <ac:chgData name="Grabner, Andreas" userId="1036c6b9-e802-433d-a6ed-b0bb25da52a2" providerId="ADAL" clId="{A5915D00-79C3-4A3E-82B4-730478A2FD51}" dt="2021-02-09T10:33:15.301" v="180" actId="1038"/>
          <ac:picMkLst>
            <pc:docMk/>
            <pc:sldMk cId="774871153" sldId="6880"/>
            <ac:picMk id="67" creationId="{5FA07C75-BB75-4167-B65F-56438C024ACE}"/>
          </ac:picMkLst>
        </pc:picChg>
        <pc:picChg chg="add mod">
          <ac:chgData name="Grabner, Andreas" userId="1036c6b9-e802-433d-a6ed-b0bb25da52a2" providerId="ADAL" clId="{A5915D00-79C3-4A3E-82B4-730478A2FD51}" dt="2021-02-09T10:33:36.298" v="199" actId="1076"/>
          <ac:picMkLst>
            <pc:docMk/>
            <pc:sldMk cId="774871153" sldId="6880"/>
            <ac:picMk id="1026" creationId="{0A7C6987-7860-4DBE-A884-BBC2E1C6B5C3}"/>
          </ac:picMkLst>
        </pc:picChg>
        <pc:picChg chg="add mod">
          <ac:chgData name="Grabner, Andreas" userId="1036c6b9-e802-433d-a6ed-b0bb25da52a2" providerId="ADAL" clId="{A5915D00-79C3-4A3E-82B4-730478A2FD51}" dt="2021-02-09T10:33:59.385" v="202" actId="1076"/>
          <ac:picMkLst>
            <pc:docMk/>
            <pc:sldMk cId="774871153" sldId="6880"/>
            <ac:picMk id="1028" creationId="{84963DFF-10FD-45B7-9F7D-0BBBBC0023F2}"/>
          </ac:picMkLst>
        </pc:picChg>
      </pc:sldChg>
      <pc:sldChg chg="addSp modSp mod modAnim">
        <pc:chgData name="Grabner, Andreas" userId="1036c6b9-e802-433d-a6ed-b0bb25da52a2" providerId="ADAL" clId="{A5915D00-79C3-4A3E-82B4-730478A2FD51}" dt="2021-02-12T07:56:00.512" v="728"/>
        <pc:sldMkLst>
          <pc:docMk/>
          <pc:sldMk cId="2800056844" sldId="6881"/>
        </pc:sldMkLst>
        <pc:spChg chg="mod">
          <ac:chgData name="Grabner, Andreas" userId="1036c6b9-e802-433d-a6ed-b0bb25da52a2" providerId="ADAL" clId="{A5915D00-79C3-4A3E-82B4-730478A2FD51}" dt="2021-02-12T07:55:29.902" v="725" actId="20577"/>
          <ac:spMkLst>
            <pc:docMk/>
            <pc:sldMk cId="2800056844" sldId="6881"/>
            <ac:spMk id="2" creationId="{947F56C6-5FF0-4164-A2FE-862AA52AE51E}"/>
          </ac:spMkLst>
        </pc:spChg>
        <pc:spChg chg="mod">
          <ac:chgData name="Grabner, Andreas" userId="1036c6b9-e802-433d-a6ed-b0bb25da52a2" providerId="ADAL" clId="{A5915D00-79C3-4A3E-82B4-730478A2FD51}" dt="2021-02-12T07:51:45.658" v="642" actId="404"/>
          <ac:spMkLst>
            <pc:docMk/>
            <pc:sldMk cId="2800056844" sldId="6881"/>
            <ac:spMk id="11" creationId="{854E4DFE-A4B0-4C5E-ABE9-388578E368A5}"/>
          </ac:spMkLst>
        </pc:spChg>
        <pc:spChg chg="mod">
          <ac:chgData name="Grabner, Andreas" userId="1036c6b9-e802-433d-a6ed-b0bb25da52a2" providerId="ADAL" clId="{A5915D00-79C3-4A3E-82B4-730478A2FD51}" dt="2021-02-12T07:51:41.907" v="641" actId="14100"/>
          <ac:spMkLst>
            <pc:docMk/>
            <pc:sldMk cId="2800056844" sldId="6881"/>
            <ac:spMk id="14" creationId="{9273FE83-C06C-4A57-8F4C-287E52757A58}"/>
          </ac:spMkLst>
        </pc:spChg>
        <pc:picChg chg="add mod">
          <ac:chgData name="Grabner, Andreas" userId="1036c6b9-e802-433d-a6ed-b0bb25da52a2" providerId="ADAL" clId="{A5915D00-79C3-4A3E-82B4-730478A2FD51}" dt="2021-02-12T07:52:47.121" v="648" actId="1076"/>
          <ac:picMkLst>
            <pc:docMk/>
            <pc:sldMk cId="2800056844" sldId="6881"/>
            <ac:picMk id="13" creationId="{DE54DC16-96D4-4D3F-853C-686C1BA3356B}"/>
          </ac:picMkLst>
        </pc:picChg>
      </pc:sldChg>
      <pc:sldChg chg="addSp delSp del mod ord modShow">
        <pc:chgData name="Grabner, Andreas" userId="1036c6b9-e802-433d-a6ed-b0bb25da52a2" providerId="ADAL" clId="{A5915D00-79C3-4A3E-82B4-730478A2FD51}" dt="2021-02-12T08:10:06.101" v="1002" actId="47"/>
        <pc:sldMkLst>
          <pc:docMk/>
          <pc:sldMk cId="866763306" sldId="6882"/>
        </pc:sldMkLst>
        <pc:spChg chg="del">
          <ac:chgData name="Grabner, Andreas" userId="1036c6b9-e802-433d-a6ed-b0bb25da52a2" providerId="ADAL" clId="{A5915D00-79C3-4A3E-82B4-730478A2FD51}" dt="2021-02-12T08:09:23.269" v="986" actId="21"/>
          <ac:spMkLst>
            <pc:docMk/>
            <pc:sldMk cId="866763306" sldId="6882"/>
            <ac:spMk id="9" creationId="{00000000-0000-0000-0000-000000000000}"/>
          </ac:spMkLst>
        </pc:spChg>
        <pc:spChg chg="del">
          <ac:chgData name="Grabner, Andreas" userId="1036c6b9-e802-433d-a6ed-b0bb25da52a2" providerId="ADAL" clId="{A5915D00-79C3-4A3E-82B4-730478A2FD51}" dt="2021-02-12T08:09:14.316" v="983" actId="478"/>
          <ac:spMkLst>
            <pc:docMk/>
            <pc:sldMk cId="866763306" sldId="6882"/>
            <ac:spMk id="11" creationId="{00000000-0000-0000-0000-000000000000}"/>
          </ac:spMkLst>
        </pc:spChg>
        <pc:spChg chg="del">
          <ac:chgData name="Grabner, Andreas" userId="1036c6b9-e802-433d-a6ed-b0bb25da52a2" providerId="ADAL" clId="{A5915D00-79C3-4A3E-82B4-730478A2FD51}" dt="2021-02-12T08:09:23.269" v="986" actId="21"/>
          <ac:spMkLst>
            <pc:docMk/>
            <pc:sldMk cId="866763306" sldId="6882"/>
            <ac:spMk id="13" creationId="{00000000-0000-0000-0000-000000000000}"/>
          </ac:spMkLst>
        </pc:spChg>
        <pc:spChg chg="del">
          <ac:chgData name="Grabner, Andreas" userId="1036c6b9-e802-433d-a6ed-b0bb25da52a2" providerId="ADAL" clId="{A5915D00-79C3-4A3E-82B4-730478A2FD51}" dt="2021-02-12T08:09:23.269" v="986" actId="21"/>
          <ac:spMkLst>
            <pc:docMk/>
            <pc:sldMk cId="866763306" sldId="6882"/>
            <ac:spMk id="14" creationId="{00000000-0000-0000-0000-000000000000}"/>
          </ac:spMkLst>
        </pc:spChg>
        <pc:spChg chg="del">
          <ac:chgData name="Grabner, Andreas" userId="1036c6b9-e802-433d-a6ed-b0bb25da52a2" providerId="ADAL" clId="{A5915D00-79C3-4A3E-82B4-730478A2FD51}" dt="2021-02-12T08:09:23.269" v="986" actId="21"/>
          <ac:spMkLst>
            <pc:docMk/>
            <pc:sldMk cId="866763306" sldId="6882"/>
            <ac:spMk id="15" creationId="{00000000-0000-0000-0000-000000000000}"/>
          </ac:spMkLst>
        </pc:spChg>
        <pc:picChg chg="add del">
          <ac:chgData name="Grabner, Andreas" userId="1036c6b9-e802-433d-a6ed-b0bb25da52a2" providerId="ADAL" clId="{A5915D00-79C3-4A3E-82B4-730478A2FD51}" dt="2021-02-12T08:09:23.269" v="986" actId="21"/>
          <ac:picMkLst>
            <pc:docMk/>
            <pc:sldMk cId="866763306" sldId="6882"/>
            <ac:picMk id="8" creationId="{00000000-0000-0000-0000-000000000000}"/>
          </ac:picMkLst>
        </pc:picChg>
      </pc:sldChg>
      <pc:sldChg chg="add del">
        <pc:chgData name="Grabner, Andreas" userId="1036c6b9-e802-433d-a6ed-b0bb25da52a2" providerId="ADAL" clId="{A5915D00-79C3-4A3E-82B4-730478A2FD51}" dt="2021-02-09T10:23:30.251" v="120" actId="47"/>
        <pc:sldMkLst>
          <pc:docMk/>
          <pc:sldMk cId="1116831379" sldId="6886"/>
        </pc:sldMkLst>
      </pc:sldChg>
      <pc:sldChg chg="add">
        <pc:chgData name="Grabner, Andreas" userId="1036c6b9-e802-433d-a6ed-b0bb25da52a2" providerId="ADAL" clId="{A5915D00-79C3-4A3E-82B4-730478A2FD51}" dt="2021-02-09T10:23:04.536" v="118"/>
        <pc:sldMkLst>
          <pc:docMk/>
          <pc:sldMk cId="2059792082" sldId="6887"/>
        </pc:sldMkLst>
      </pc:sldChg>
      <pc:sldChg chg="addSp modSp new mod">
        <pc:chgData name="Grabner, Andreas" userId="1036c6b9-e802-433d-a6ed-b0bb25da52a2" providerId="ADAL" clId="{A5915D00-79C3-4A3E-82B4-730478A2FD51}" dt="2021-02-12T07:39:01.201" v="404" actId="1076"/>
        <pc:sldMkLst>
          <pc:docMk/>
          <pc:sldMk cId="987463023" sldId="6888"/>
        </pc:sldMkLst>
        <pc:spChg chg="mod">
          <ac:chgData name="Grabner, Andreas" userId="1036c6b9-e802-433d-a6ed-b0bb25da52a2" providerId="ADAL" clId="{A5915D00-79C3-4A3E-82B4-730478A2FD51}" dt="2021-02-12T07:35:56.586" v="290" actId="20577"/>
          <ac:spMkLst>
            <pc:docMk/>
            <pc:sldMk cId="987463023" sldId="6888"/>
            <ac:spMk id="2" creationId="{90154F7E-96BE-4613-BD50-F89B991FBEFC}"/>
          </ac:spMkLst>
        </pc:spChg>
        <pc:spChg chg="add mod">
          <ac:chgData name="Grabner, Andreas" userId="1036c6b9-e802-433d-a6ed-b0bb25da52a2" providerId="ADAL" clId="{A5915D00-79C3-4A3E-82B4-730478A2FD51}" dt="2021-02-12T07:38:56.235" v="402" actId="1036"/>
          <ac:spMkLst>
            <pc:docMk/>
            <pc:sldMk cId="987463023" sldId="6888"/>
            <ac:spMk id="7" creationId="{C0864676-6BFC-4875-8007-F06AFBA42F00}"/>
          </ac:spMkLst>
        </pc:spChg>
        <pc:spChg chg="add mod">
          <ac:chgData name="Grabner, Andreas" userId="1036c6b9-e802-433d-a6ed-b0bb25da52a2" providerId="ADAL" clId="{A5915D00-79C3-4A3E-82B4-730478A2FD51}" dt="2021-02-12T07:38:56.235" v="402" actId="1036"/>
          <ac:spMkLst>
            <pc:docMk/>
            <pc:sldMk cId="987463023" sldId="6888"/>
            <ac:spMk id="8" creationId="{03A2CCEA-2686-4465-825A-5B87745BBCCF}"/>
          </ac:spMkLst>
        </pc:spChg>
        <pc:picChg chg="add mod">
          <ac:chgData name="Grabner, Andreas" userId="1036c6b9-e802-433d-a6ed-b0bb25da52a2" providerId="ADAL" clId="{A5915D00-79C3-4A3E-82B4-730478A2FD51}" dt="2021-02-12T07:39:01.201" v="404" actId="1076"/>
          <ac:picMkLst>
            <pc:docMk/>
            <pc:sldMk cId="987463023" sldId="6888"/>
            <ac:picMk id="4" creationId="{50324A4E-B376-4B6A-A123-A192645C4A2B}"/>
          </ac:picMkLst>
        </pc:picChg>
        <pc:picChg chg="add mod">
          <ac:chgData name="Grabner, Andreas" userId="1036c6b9-e802-433d-a6ed-b0bb25da52a2" providerId="ADAL" clId="{A5915D00-79C3-4A3E-82B4-730478A2FD51}" dt="2021-02-12T07:38:56.235" v="402" actId="1036"/>
          <ac:picMkLst>
            <pc:docMk/>
            <pc:sldMk cId="987463023" sldId="6888"/>
            <ac:picMk id="6" creationId="{9DE3B5DC-413C-4E19-8A26-6ED83327F236}"/>
          </ac:picMkLst>
        </pc:picChg>
      </pc:sldChg>
      <pc:sldChg chg="add del ord">
        <pc:chgData name="Grabner, Andreas" userId="1036c6b9-e802-433d-a6ed-b0bb25da52a2" providerId="ADAL" clId="{A5915D00-79C3-4A3E-82B4-730478A2FD51}" dt="2021-02-12T07:40:58.600" v="424"/>
        <pc:sldMkLst>
          <pc:docMk/>
          <pc:sldMk cId="4251356873" sldId="6889"/>
        </pc:sldMkLst>
      </pc:sldChg>
      <pc:sldChg chg="add del">
        <pc:chgData name="Grabner, Andreas" userId="1036c6b9-e802-433d-a6ed-b0bb25da52a2" providerId="ADAL" clId="{A5915D00-79C3-4A3E-82B4-730478A2FD51}" dt="2021-02-12T07:42:20.613" v="476"/>
        <pc:sldMkLst>
          <pc:docMk/>
          <pc:sldMk cId="468631543" sldId="6890"/>
        </pc:sldMkLst>
      </pc:sldChg>
      <pc:sldChg chg="modSp add mod">
        <pc:chgData name="Grabner, Andreas" userId="1036c6b9-e802-433d-a6ed-b0bb25da52a2" providerId="ADAL" clId="{A5915D00-79C3-4A3E-82B4-730478A2FD51}" dt="2021-02-12T07:43:03.194" v="565" actId="20577"/>
        <pc:sldMkLst>
          <pc:docMk/>
          <pc:sldMk cId="1340802858" sldId="6999"/>
        </pc:sldMkLst>
        <pc:spChg chg="mod">
          <ac:chgData name="Grabner, Andreas" userId="1036c6b9-e802-433d-a6ed-b0bb25da52a2" providerId="ADAL" clId="{A5915D00-79C3-4A3E-82B4-730478A2FD51}" dt="2021-02-12T07:43:03.194" v="565" actId="20577"/>
          <ac:spMkLst>
            <pc:docMk/>
            <pc:sldMk cId="1340802858" sldId="6999"/>
            <ac:spMk id="2" creationId="{547BB643-7F99-4323-A825-C685BB7ED5D7}"/>
          </ac:spMkLst>
        </pc:spChg>
      </pc:sldChg>
      <pc:sldChg chg="addSp delSp modSp new mod">
        <pc:chgData name="Grabner, Andreas" userId="1036c6b9-e802-433d-a6ed-b0bb25da52a2" providerId="ADAL" clId="{A5915D00-79C3-4A3E-82B4-730478A2FD51}" dt="2021-02-12T08:08:29.133" v="885" actId="1076"/>
        <pc:sldMkLst>
          <pc:docMk/>
          <pc:sldMk cId="1115157653" sldId="7000"/>
        </pc:sldMkLst>
        <pc:spChg chg="mod">
          <ac:chgData name="Grabner, Andreas" userId="1036c6b9-e802-433d-a6ed-b0bb25da52a2" providerId="ADAL" clId="{A5915D00-79C3-4A3E-82B4-730478A2FD51}" dt="2021-02-12T08:08:16.666" v="883" actId="20577"/>
          <ac:spMkLst>
            <pc:docMk/>
            <pc:sldMk cId="1115157653" sldId="7000"/>
            <ac:spMk id="2" creationId="{A71C1107-DFD9-49B0-AFC7-91C189BEB374}"/>
          </ac:spMkLst>
        </pc:spChg>
        <pc:spChg chg="del">
          <ac:chgData name="Grabner, Andreas" userId="1036c6b9-e802-433d-a6ed-b0bb25da52a2" providerId="ADAL" clId="{A5915D00-79C3-4A3E-82B4-730478A2FD51}" dt="2021-02-12T08:08:08.618" v="863" actId="478"/>
          <ac:spMkLst>
            <pc:docMk/>
            <pc:sldMk cId="1115157653" sldId="7000"/>
            <ac:spMk id="3" creationId="{091FFE29-C1D8-48FA-842F-08951C5653A4}"/>
          </ac:spMkLst>
        </pc:spChg>
        <pc:spChg chg="add mod">
          <ac:chgData name="Grabner, Andreas" userId="1036c6b9-e802-433d-a6ed-b0bb25da52a2" providerId="ADAL" clId="{A5915D00-79C3-4A3E-82B4-730478A2FD51}" dt="2021-02-12T08:08:29.133" v="885" actId="1076"/>
          <ac:spMkLst>
            <pc:docMk/>
            <pc:sldMk cId="1115157653" sldId="7000"/>
            <ac:spMk id="5" creationId="{B20A478E-B6B2-4D3D-9B9B-D0BD6EB7BF71}"/>
          </ac:spMkLst>
        </pc:spChg>
        <pc:picChg chg="add mod">
          <ac:chgData name="Grabner, Andreas" userId="1036c6b9-e802-433d-a6ed-b0bb25da52a2" providerId="ADAL" clId="{A5915D00-79C3-4A3E-82B4-730478A2FD51}" dt="2021-02-12T08:08:11.955" v="864" actId="1076"/>
          <ac:picMkLst>
            <pc:docMk/>
            <pc:sldMk cId="1115157653" sldId="7000"/>
            <ac:picMk id="4" creationId="{97E65D28-7922-461D-A628-47A4B73EACFA}"/>
          </ac:picMkLst>
        </pc:picChg>
      </pc:sldChg>
      <pc:sldChg chg="addSp delSp modSp new mod">
        <pc:chgData name="Grabner, Andreas" userId="1036c6b9-e802-433d-a6ed-b0bb25da52a2" providerId="ADAL" clId="{A5915D00-79C3-4A3E-82B4-730478A2FD51}" dt="2021-02-12T08:12:24.708" v="1228" actId="1076"/>
        <pc:sldMkLst>
          <pc:docMk/>
          <pc:sldMk cId="3309676454" sldId="7001"/>
        </pc:sldMkLst>
        <pc:spChg chg="mod">
          <ac:chgData name="Grabner, Andreas" userId="1036c6b9-e802-433d-a6ed-b0bb25da52a2" providerId="ADAL" clId="{A5915D00-79C3-4A3E-82B4-730478A2FD51}" dt="2021-02-12T08:10:49.013" v="1105" actId="313"/>
          <ac:spMkLst>
            <pc:docMk/>
            <pc:sldMk cId="3309676454" sldId="7001"/>
            <ac:spMk id="2" creationId="{7F0A95BA-23FF-4CC2-B9BB-F22982E57135}"/>
          </ac:spMkLst>
        </pc:spChg>
        <pc:spChg chg="del">
          <ac:chgData name="Grabner, Andreas" userId="1036c6b9-e802-433d-a6ed-b0bb25da52a2" providerId="ADAL" clId="{A5915D00-79C3-4A3E-82B4-730478A2FD51}" dt="2021-02-12T08:09:26.251" v="988" actId="478"/>
          <ac:spMkLst>
            <pc:docMk/>
            <pc:sldMk cId="3309676454" sldId="7001"/>
            <ac:spMk id="3" creationId="{5F64A9BA-7C9B-44D9-83C3-8963D40FA62F}"/>
          </ac:spMkLst>
        </pc:spChg>
        <pc:spChg chg="add mod">
          <ac:chgData name="Grabner, Andreas" userId="1036c6b9-e802-433d-a6ed-b0bb25da52a2" providerId="ADAL" clId="{A5915D00-79C3-4A3E-82B4-730478A2FD51}" dt="2021-02-12T08:11:07.618" v="1108" actId="1076"/>
          <ac:spMkLst>
            <pc:docMk/>
            <pc:sldMk cId="3309676454" sldId="7001"/>
            <ac:spMk id="5" creationId="{EB259CD5-F6CE-451C-A976-1B5C2C49EDFC}"/>
          </ac:spMkLst>
        </pc:spChg>
        <pc:spChg chg="add mod">
          <ac:chgData name="Grabner, Andreas" userId="1036c6b9-e802-433d-a6ed-b0bb25da52a2" providerId="ADAL" clId="{A5915D00-79C3-4A3E-82B4-730478A2FD51}" dt="2021-02-12T08:10:01.035" v="1000" actId="1076"/>
          <ac:spMkLst>
            <pc:docMk/>
            <pc:sldMk cId="3309676454" sldId="7001"/>
            <ac:spMk id="6" creationId="{0346EACD-3C56-4C35-BDA7-9C1F9E5269CC}"/>
          </ac:spMkLst>
        </pc:spChg>
        <pc:spChg chg="add mod">
          <ac:chgData name="Grabner, Andreas" userId="1036c6b9-e802-433d-a6ed-b0bb25da52a2" providerId="ADAL" clId="{A5915D00-79C3-4A3E-82B4-730478A2FD51}" dt="2021-02-12T08:10:03.426" v="1001" actId="1076"/>
          <ac:spMkLst>
            <pc:docMk/>
            <pc:sldMk cId="3309676454" sldId="7001"/>
            <ac:spMk id="7" creationId="{CD86F0C3-BDCA-49F9-A46E-7871F1588FEC}"/>
          </ac:spMkLst>
        </pc:spChg>
        <pc:spChg chg="add mod">
          <ac:chgData name="Grabner, Andreas" userId="1036c6b9-e802-433d-a6ed-b0bb25da52a2" providerId="ADAL" clId="{A5915D00-79C3-4A3E-82B4-730478A2FD51}" dt="2021-02-12T08:11:01.867" v="1107" actId="1076"/>
          <ac:spMkLst>
            <pc:docMk/>
            <pc:sldMk cId="3309676454" sldId="7001"/>
            <ac:spMk id="8" creationId="{93711E3F-097B-421E-91A0-C9883F9F3445}"/>
          </ac:spMkLst>
        </pc:spChg>
        <pc:spChg chg="add mod">
          <ac:chgData name="Grabner, Andreas" userId="1036c6b9-e802-433d-a6ed-b0bb25da52a2" providerId="ADAL" clId="{A5915D00-79C3-4A3E-82B4-730478A2FD51}" dt="2021-02-12T08:11:27.258" v="1136" actId="1076"/>
          <ac:spMkLst>
            <pc:docMk/>
            <pc:sldMk cId="3309676454" sldId="7001"/>
            <ac:spMk id="9" creationId="{96807014-7804-4E4C-87A4-39D83B54C03A}"/>
          </ac:spMkLst>
        </pc:spChg>
        <pc:spChg chg="add mod">
          <ac:chgData name="Grabner, Andreas" userId="1036c6b9-e802-433d-a6ed-b0bb25da52a2" providerId="ADAL" clId="{A5915D00-79C3-4A3E-82B4-730478A2FD51}" dt="2021-02-12T08:12:24.708" v="1228" actId="1076"/>
          <ac:spMkLst>
            <pc:docMk/>
            <pc:sldMk cId="3309676454" sldId="7001"/>
            <ac:spMk id="10" creationId="{09742AD2-4B09-44BC-AEED-15E8B1DF6E63}"/>
          </ac:spMkLst>
        </pc:spChg>
        <pc:picChg chg="add mod">
          <ac:chgData name="Grabner, Andreas" userId="1036c6b9-e802-433d-a6ed-b0bb25da52a2" providerId="ADAL" clId="{A5915D00-79C3-4A3E-82B4-730478A2FD51}" dt="2021-02-12T08:09:57.218" v="999" actId="1076"/>
          <ac:picMkLst>
            <pc:docMk/>
            <pc:sldMk cId="3309676454" sldId="7001"/>
            <ac:picMk id="4" creationId="{A22E3898-1BFB-4DE5-98C7-215EB375294F}"/>
          </ac:picMkLst>
        </pc:picChg>
      </pc:sldChg>
      <pc:sldMasterChg chg="delSldLayout">
        <pc:chgData name="Grabner, Andreas" userId="1036c6b9-e802-433d-a6ed-b0bb25da52a2" providerId="ADAL" clId="{A5915D00-79C3-4A3E-82B4-730478A2FD51}" dt="2021-02-12T08:10:09.197" v="1007" actId="47"/>
        <pc:sldMasterMkLst>
          <pc:docMk/>
          <pc:sldMasterMk cId="2144245553" sldId="2147483792"/>
        </pc:sldMasterMkLst>
        <pc:sldLayoutChg chg="del">
          <pc:chgData name="Grabner, Andreas" userId="1036c6b9-e802-433d-a6ed-b0bb25da52a2" providerId="ADAL" clId="{A5915D00-79C3-4A3E-82B4-730478A2FD51}" dt="2021-02-12T08:10:09.197" v="1007" actId="47"/>
          <pc:sldLayoutMkLst>
            <pc:docMk/>
            <pc:sldMasterMk cId="2144245553" sldId="2147483792"/>
            <pc:sldLayoutMk cId="3290146383" sldId="2147483816"/>
          </pc:sldLayoutMkLst>
        </pc:sldLayoutChg>
      </pc:sldMasterChg>
      <pc:sldMasterChg chg="addSldLayout delSldLayout">
        <pc:chgData name="Grabner, Andreas" userId="1036c6b9-e802-433d-a6ed-b0bb25da52a2" providerId="ADAL" clId="{A5915D00-79C3-4A3E-82B4-730478A2FD51}" dt="2021-02-12T08:12:54.408" v="1230" actId="47"/>
        <pc:sldMasterMkLst>
          <pc:docMk/>
          <pc:sldMasterMk cId="4276735689" sldId="2147483869"/>
        </pc:sldMasterMkLst>
        <pc:sldLayoutChg chg="add del">
          <pc:chgData name="Grabner, Andreas" userId="1036c6b9-e802-433d-a6ed-b0bb25da52a2" providerId="ADAL" clId="{A5915D00-79C3-4A3E-82B4-730478A2FD51}" dt="2021-02-12T08:12:54.408" v="1230" actId="47"/>
          <pc:sldLayoutMkLst>
            <pc:docMk/>
            <pc:sldMasterMk cId="4276735689" sldId="2147483869"/>
            <pc:sldLayoutMk cId="3925994284" sldId="2147483879"/>
          </pc:sldLayoutMkLst>
        </pc:sldLayoutChg>
      </pc:sldMasterChg>
      <pc:sldMasterChg chg="delSldLayout">
        <pc:chgData name="Grabner, Andreas" userId="1036c6b9-e802-433d-a6ed-b0bb25da52a2" providerId="ADAL" clId="{A5915D00-79C3-4A3E-82B4-730478A2FD51}" dt="2021-02-09T10:23:30.251" v="120" actId="47"/>
        <pc:sldMasterMkLst>
          <pc:docMk/>
          <pc:sldMasterMk cId="3677727707" sldId="2147483899"/>
        </pc:sldMasterMkLst>
        <pc:sldLayoutChg chg="del">
          <pc:chgData name="Grabner, Andreas" userId="1036c6b9-e802-433d-a6ed-b0bb25da52a2" providerId="ADAL" clId="{A5915D00-79C3-4A3E-82B4-730478A2FD51}" dt="2021-02-09T10:23:30.251" v="120" actId="47"/>
          <pc:sldLayoutMkLst>
            <pc:docMk/>
            <pc:sldMasterMk cId="3677727707" sldId="2147483899"/>
            <pc:sldLayoutMk cId="1272104665" sldId="2147483906"/>
          </pc:sldLayoutMkLst>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93804238-EC80-FB4B-941E-9312C939D7D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E4CB66F3-392C-0A47-831D-48D35E34580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2955B36-A5B0-104D-B8CD-F883848663BE}" type="datetimeFigureOut">
              <a:rPr lang="en-US" smtClean="0"/>
              <a:t>8/31/2021</a:t>
            </a:fld>
            <a:endParaRPr lang="en-US"/>
          </a:p>
        </p:txBody>
      </p:sp>
      <p:sp>
        <p:nvSpPr>
          <p:cNvPr id="4" name="Footer Placeholder 3">
            <a:extLst>
              <a:ext uri="{FF2B5EF4-FFF2-40B4-BE49-F238E27FC236}">
                <a16:creationId xmlns:a16="http://schemas.microsoft.com/office/drawing/2014/main" id="{CE2738F3-C544-884A-A94D-4731DAAC177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E1C86229-D175-5649-8942-DE7F23C5E01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EAC09F1-4DD7-EA47-BCAC-42996FCC1491}" type="slidenum">
              <a:rPr lang="en-US" smtClean="0"/>
              <a:t>‹#›</a:t>
            </a:fld>
            <a:endParaRPr lang="en-US"/>
          </a:p>
        </p:txBody>
      </p:sp>
    </p:spTree>
    <p:extLst>
      <p:ext uri="{BB962C8B-B14F-4D97-AF65-F5344CB8AC3E}">
        <p14:creationId xmlns:p14="http://schemas.microsoft.com/office/powerpoint/2010/main" val="281967556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7C5C96F-C94A-4B4F-99A7-E5756576ABC1}" type="datetimeFigureOut">
              <a:rPr lang="en-US" smtClean="0"/>
              <a:t>8/31/2021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AA1038F-6634-544B-85D0-0C51AF60D7D8}" type="slidenum">
              <a:rPr lang="en-US" smtClean="0"/>
              <a:t>‹#›</a:t>
            </a:fld>
            <a:endParaRPr lang="en-US"/>
          </a:p>
        </p:txBody>
      </p:sp>
    </p:spTree>
    <p:extLst>
      <p:ext uri="{BB962C8B-B14F-4D97-AF65-F5344CB8AC3E}">
        <p14:creationId xmlns:p14="http://schemas.microsoft.com/office/powerpoint/2010/main" val="35978771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33333"/>
                </a:solidFill>
                <a:effectLst/>
                <a:latin typeface="Avenir Next"/>
              </a:rPr>
              <a:t>Moving to k8s doesn’t prevent anyone from bad architectural decisions leading to performance degradations, scalability issues or violating your SLOs in production. In fact – building smaller services running in pods connected through service meshes are even more vulnerable to bad architectural or implementation choices. To avoid any bad deployments, the CNCF project </a:t>
            </a:r>
            <a:r>
              <a:rPr lang="en-US" b="0" i="0" dirty="0" err="1">
                <a:solidFill>
                  <a:srgbClr val="333333"/>
                </a:solidFill>
                <a:effectLst/>
                <a:latin typeface="Avenir Next"/>
              </a:rPr>
              <a:t>Keptn</a:t>
            </a:r>
            <a:r>
              <a:rPr lang="en-US" b="0" i="0" dirty="0">
                <a:solidFill>
                  <a:srgbClr val="333333"/>
                </a:solidFill>
                <a:effectLst/>
                <a:latin typeface="Avenir Next"/>
              </a:rPr>
              <a:t> provides automated SLO-based Performance Analysis as part of your CD process. </a:t>
            </a:r>
            <a:r>
              <a:rPr lang="en-US" b="0" i="0" dirty="0" err="1">
                <a:solidFill>
                  <a:srgbClr val="333333"/>
                </a:solidFill>
                <a:effectLst/>
                <a:latin typeface="Avenir Next"/>
              </a:rPr>
              <a:t>Keptn</a:t>
            </a:r>
            <a:r>
              <a:rPr lang="en-US" b="0" i="0" dirty="0">
                <a:solidFill>
                  <a:srgbClr val="333333"/>
                </a:solidFill>
                <a:effectLst/>
                <a:latin typeface="Avenir Next"/>
              </a:rPr>
              <a:t> automatically detects architectural and deployment changes that have a negative impact to performance and scalability. It uses SLOs (Service Level Objectives) to ensure your services always meet your objectives. The </a:t>
            </a:r>
            <a:r>
              <a:rPr lang="en-US" b="0" i="0" dirty="0" err="1">
                <a:solidFill>
                  <a:srgbClr val="333333"/>
                </a:solidFill>
                <a:effectLst/>
                <a:latin typeface="Avenir Next"/>
              </a:rPr>
              <a:t>Keptn</a:t>
            </a:r>
            <a:r>
              <a:rPr lang="en-US" b="0" i="0" dirty="0">
                <a:solidFill>
                  <a:srgbClr val="333333"/>
                </a:solidFill>
                <a:effectLst/>
                <a:latin typeface="Avenir Next"/>
              </a:rPr>
              <a:t> team has also put out SLO best practices to identify well known performance patterns that have been identified over the years analyzing hundreds of distributed software architectures deployed on k8s. Join this session and learn what these patterns are and how </a:t>
            </a:r>
            <a:r>
              <a:rPr lang="en-US" b="0" i="0" dirty="0" err="1">
                <a:solidFill>
                  <a:srgbClr val="333333"/>
                </a:solidFill>
                <a:effectLst/>
                <a:latin typeface="Avenir Next"/>
              </a:rPr>
              <a:t>Keptn</a:t>
            </a:r>
            <a:r>
              <a:rPr lang="en-US" b="0" i="0" dirty="0">
                <a:solidFill>
                  <a:srgbClr val="333333"/>
                </a:solidFill>
                <a:effectLst/>
                <a:latin typeface="Avenir Next"/>
              </a:rPr>
              <a:t> helps you prevent them from entering production.</a:t>
            </a:r>
            <a:endParaRPr lang="de-AT" dirty="0"/>
          </a:p>
        </p:txBody>
      </p:sp>
      <p:sp>
        <p:nvSpPr>
          <p:cNvPr id="4" name="Slide Number Placeholder 3"/>
          <p:cNvSpPr>
            <a:spLocks noGrp="1"/>
          </p:cNvSpPr>
          <p:nvPr>
            <p:ph type="sldNum" sz="quarter" idx="5"/>
          </p:nvPr>
        </p:nvSpPr>
        <p:spPr/>
        <p:txBody>
          <a:bodyPr/>
          <a:lstStyle/>
          <a:p>
            <a:fld id="{FAA1038F-6634-544B-85D0-0C51AF60D7D8}" type="slidenum">
              <a:rPr lang="en-US" smtClean="0"/>
              <a:t>1</a:t>
            </a:fld>
            <a:endParaRPr lang="en-US"/>
          </a:p>
        </p:txBody>
      </p:sp>
    </p:spTree>
    <p:extLst>
      <p:ext uri="{BB962C8B-B14F-4D97-AF65-F5344CB8AC3E}">
        <p14:creationId xmlns:p14="http://schemas.microsoft.com/office/powerpoint/2010/main" val="12134490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F3C620E-3856-4DBB-8B08-FBA09334E01C}"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022783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e394a588ea_0_1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e394a588ea_0_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e394a588ea_0_1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e394a588ea_0_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651271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e394a588ea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e394a588ea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33333"/>
                </a:solidFill>
                <a:effectLst/>
                <a:latin typeface="Avenir Next"/>
              </a:rPr>
              <a:t>Moving to k8s doesn’t prevent anyone from bad architectural decisions leading to performance degradations, scalability issues or violating your SLOs in production. In fact – building smaller services running in pods connected through service meshes are even more vulnerable to bad architectural or implementation choices. To avoid any bad deployments, the CNCF project </a:t>
            </a:r>
            <a:r>
              <a:rPr lang="en-US" b="0" i="0" dirty="0" err="1">
                <a:solidFill>
                  <a:srgbClr val="333333"/>
                </a:solidFill>
                <a:effectLst/>
                <a:latin typeface="Avenir Next"/>
              </a:rPr>
              <a:t>Keptn</a:t>
            </a:r>
            <a:r>
              <a:rPr lang="en-US" b="0" i="0" dirty="0">
                <a:solidFill>
                  <a:srgbClr val="333333"/>
                </a:solidFill>
                <a:effectLst/>
                <a:latin typeface="Avenir Next"/>
              </a:rPr>
              <a:t> provides automated SLO-based Performance Analysis as part of your CD process. </a:t>
            </a:r>
            <a:r>
              <a:rPr lang="en-US" b="0" i="0" dirty="0" err="1">
                <a:solidFill>
                  <a:srgbClr val="333333"/>
                </a:solidFill>
                <a:effectLst/>
                <a:latin typeface="Avenir Next"/>
              </a:rPr>
              <a:t>Keptn</a:t>
            </a:r>
            <a:r>
              <a:rPr lang="en-US" b="0" i="0" dirty="0">
                <a:solidFill>
                  <a:srgbClr val="333333"/>
                </a:solidFill>
                <a:effectLst/>
                <a:latin typeface="Avenir Next"/>
              </a:rPr>
              <a:t> automatically detects architectural and deployment changes that have a negative impact to performance and scalability. It uses SLOs (Service Level Objectives) to ensure your services always meet your objectives. The </a:t>
            </a:r>
            <a:r>
              <a:rPr lang="en-US" b="0" i="0" dirty="0" err="1">
                <a:solidFill>
                  <a:srgbClr val="333333"/>
                </a:solidFill>
                <a:effectLst/>
                <a:latin typeface="Avenir Next"/>
              </a:rPr>
              <a:t>Keptn</a:t>
            </a:r>
            <a:r>
              <a:rPr lang="en-US" b="0" i="0" dirty="0">
                <a:solidFill>
                  <a:srgbClr val="333333"/>
                </a:solidFill>
                <a:effectLst/>
                <a:latin typeface="Avenir Next"/>
              </a:rPr>
              <a:t> team has also put out SLO best practices to identify well known performance patterns that have been identified over the years analyzing hundreds of distributed software architectures deployed on k8s. Join this session and learn what these patterns are and how </a:t>
            </a:r>
            <a:r>
              <a:rPr lang="en-US" b="0" i="0" dirty="0" err="1">
                <a:solidFill>
                  <a:srgbClr val="333333"/>
                </a:solidFill>
                <a:effectLst/>
                <a:latin typeface="Avenir Next"/>
              </a:rPr>
              <a:t>Keptn</a:t>
            </a:r>
            <a:r>
              <a:rPr lang="en-US" b="0" i="0" dirty="0">
                <a:solidFill>
                  <a:srgbClr val="333333"/>
                </a:solidFill>
                <a:effectLst/>
                <a:latin typeface="Avenir Next"/>
              </a:rPr>
              <a:t> helps you prevent them from entering production.</a:t>
            </a:r>
            <a:endParaRPr lang="de-AT"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A1038F-6634-544B-85D0-0C51AF60D7D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857637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DEF6D43E-EA38-41A2-8C73-56AE0D5C9B70}"/>
              </a:ext>
            </a:extLst>
          </p:cNvPr>
          <p:cNvSpPr>
            <a:spLocks noGrp="1"/>
          </p:cNvSpPr>
          <p:nvPr>
            <p:ph idx="1" hasCustomPrompt="1"/>
          </p:nvPr>
        </p:nvSpPr>
        <p:spPr>
          <a:xfrm>
            <a:off x="388257" y="1284740"/>
            <a:ext cx="10515600" cy="5037366"/>
          </a:xfrm>
          <a:prstGeom prst="rect">
            <a:avLst/>
          </a:prstGeom>
        </p:spPr>
        <p:txBody>
          <a:bodyPr>
            <a:normAutofit/>
          </a:bodyPr>
          <a:lstStyle>
            <a:lvl1pPr marL="457200" indent="-457200">
              <a:buClr>
                <a:schemeClr val="tx1"/>
              </a:buClr>
              <a:buFont typeface="Arial" panose="020B0604020202020204" pitchFamily="34" charset="0"/>
              <a:buChar char="•"/>
              <a:defRPr sz="1600">
                <a:latin typeface="Verdana" panose="020B0604030504040204" pitchFamily="34" charset="0"/>
                <a:ea typeface="Verdana" panose="020B0604030504040204" pitchFamily="34" charset="0"/>
                <a:cs typeface="Verdana" panose="020B0604030504040204" pitchFamily="34" charset="0"/>
              </a:defRPr>
            </a:lvl1pPr>
          </a:lstStyle>
          <a:p>
            <a:pPr lvl="0"/>
            <a:r>
              <a:rPr lang="fr-FR" dirty="0"/>
              <a:t>Edit the </a:t>
            </a:r>
            <a:r>
              <a:rPr lang="fr-FR" dirty="0" err="1"/>
              <a:t>list</a:t>
            </a:r>
            <a:r>
              <a:rPr lang="fr-FR" dirty="0"/>
              <a:t> </a:t>
            </a:r>
            <a:r>
              <a:rPr lang="fr-FR" dirty="0" err="1"/>
              <a:t>text</a:t>
            </a:r>
            <a:r>
              <a:rPr lang="fr-FR" dirty="0"/>
              <a:t> </a:t>
            </a:r>
            <a:r>
              <a:rPr lang="fr-FR" dirty="0" err="1"/>
              <a:t>here</a:t>
            </a:r>
            <a:endParaRPr lang="fr-FR" dirty="0"/>
          </a:p>
        </p:txBody>
      </p:sp>
      <p:sp>
        <p:nvSpPr>
          <p:cNvPr id="4" name="Espace réservé du contenu 2">
            <a:extLst>
              <a:ext uri="{FF2B5EF4-FFF2-40B4-BE49-F238E27FC236}">
                <a16:creationId xmlns:a16="http://schemas.microsoft.com/office/drawing/2014/main" id="{0479DE76-7FBE-B445-854C-1DC2AAA4D65E}"/>
              </a:ext>
            </a:extLst>
          </p:cNvPr>
          <p:cNvSpPr>
            <a:spLocks noGrp="1"/>
          </p:cNvSpPr>
          <p:nvPr>
            <p:ph idx="10" hasCustomPrompt="1"/>
          </p:nvPr>
        </p:nvSpPr>
        <p:spPr>
          <a:xfrm>
            <a:off x="388257" y="217940"/>
            <a:ext cx="10515600" cy="523740"/>
          </a:xfrm>
          <a:prstGeom prst="rect">
            <a:avLst/>
          </a:prstGeom>
        </p:spPr>
        <p:txBody>
          <a:bodyPr>
            <a:normAutofit/>
          </a:bodyPr>
          <a:lstStyle>
            <a:lvl1pPr marL="0" indent="0">
              <a:buClr>
                <a:schemeClr val="tx1"/>
              </a:buClr>
              <a:buFont typeface="Arial" panose="020B0604020202020204" pitchFamily="34" charset="0"/>
              <a:buNone/>
              <a:defRPr sz="2000" b="1">
                <a:latin typeface="Arial" panose="020B0604020202020204" pitchFamily="34" charset="0"/>
                <a:ea typeface="Verdana" panose="020B0604030504040204" pitchFamily="34" charset="0"/>
                <a:cs typeface="Arial" panose="020B0604020202020204" pitchFamily="34" charset="0"/>
              </a:defRPr>
            </a:lvl1pPr>
          </a:lstStyle>
          <a:p>
            <a:pPr lvl="0"/>
            <a:r>
              <a:rPr lang="fr-FR" dirty="0"/>
              <a:t>Edit the </a:t>
            </a:r>
            <a:r>
              <a:rPr lang="fr-FR" dirty="0" err="1"/>
              <a:t>list</a:t>
            </a:r>
            <a:r>
              <a:rPr lang="fr-FR" dirty="0"/>
              <a:t> </a:t>
            </a:r>
            <a:r>
              <a:rPr lang="fr-FR" dirty="0" err="1"/>
              <a:t>text</a:t>
            </a:r>
            <a:r>
              <a:rPr lang="fr-FR" dirty="0"/>
              <a:t> </a:t>
            </a:r>
            <a:r>
              <a:rPr lang="fr-FR" dirty="0" err="1"/>
              <a:t>here</a:t>
            </a:r>
            <a:endParaRPr lang="fr-FR" dirty="0"/>
          </a:p>
        </p:txBody>
      </p:sp>
    </p:spTree>
    <p:extLst>
      <p:ext uri="{BB962C8B-B14F-4D97-AF65-F5344CB8AC3E}">
        <p14:creationId xmlns:p14="http://schemas.microsoft.com/office/powerpoint/2010/main" val="38017457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Just title">
    <p:spTree>
      <p:nvGrpSpPr>
        <p:cNvPr id="1" name=""/>
        <p:cNvGrpSpPr/>
        <p:nvPr/>
      </p:nvGrpSpPr>
      <p:grpSpPr>
        <a:xfrm>
          <a:off x="0" y="0"/>
          <a:ext cx="0" cy="0"/>
          <a:chOff x="0" y="0"/>
          <a:chExt cx="0" cy="0"/>
        </a:xfrm>
      </p:grpSpPr>
      <p:sp>
        <p:nvSpPr>
          <p:cNvPr id="4" name="Espace réservé du contenu 2">
            <a:extLst>
              <a:ext uri="{FF2B5EF4-FFF2-40B4-BE49-F238E27FC236}">
                <a16:creationId xmlns:a16="http://schemas.microsoft.com/office/drawing/2014/main" id="{0479DE76-7FBE-B445-854C-1DC2AAA4D65E}"/>
              </a:ext>
            </a:extLst>
          </p:cNvPr>
          <p:cNvSpPr>
            <a:spLocks noGrp="1"/>
          </p:cNvSpPr>
          <p:nvPr>
            <p:ph idx="10" hasCustomPrompt="1"/>
          </p:nvPr>
        </p:nvSpPr>
        <p:spPr>
          <a:xfrm>
            <a:off x="388257" y="217940"/>
            <a:ext cx="10515600" cy="523740"/>
          </a:xfrm>
          <a:prstGeom prst="rect">
            <a:avLst/>
          </a:prstGeom>
        </p:spPr>
        <p:txBody>
          <a:bodyPr>
            <a:normAutofit/>
          </a:bodyPr>
          <a:lstStyle>
            <a:lvl1pPr marL="0" indent="0">
              <a:buClr>
                <a:schemeClr val="tx1"/>
              </a:buClr>
              <a:buFont typeface="Arial" panose="020B0604020202020204" pitchFamily="34" charset="0"/>
              <a:buNone/>
              <a:defRPr sz="2000" b="1">
                <a:latin typeface="Arial" panose="020B0604020202020204" pitchFamily="34" charset="0"/>
                <a:ea typeface="Verdana" panose="020B0604030504040204" pitchFamily="34" charset="0"/>
                <a:cs typeface="Arial" panose="020B0604020202020204" pitchFamily="34" charset="0"/>
              </a:defRPr>
            </a:lvl1pPr>
          </a:lstStyle>
          <a:p>
            <a:pPr lvl="0"/>
            <a:r>
              <a:rPr lang="fr-FR" dirty="0"/>
              <a:t>Edit the </a:t>
            </a:r>
            <a:r>
              <a:rPr lang="fr-FR" dirty="0" err="1"/>
              <a:t>list</a:t>
            </a:r>
            <a:r>
              <a:rPr lang="fr-FR" dirty="0"/>
              <a:t> </a:t>
            </a:r>
            <a:r>
              <a:rPr lang="fr-FR" dirty="0" err="1"/>
              <a:t>text</a:t>
            </a:r>
            <a:r>
              <a:rPr lang="fr-FR" dirty="0"/>
              <a:t> </a:t>
            </a:r>
            <a:r>
              <a:rPr lang="fr-FR" dirty="0" err="1"/>
              <a:t>here</a:t>
            </a:r>
            <a:endParaRPr lang="fr-FR" dirty="0"/>
          </a:p>
        </p:txBody>
      </p:sp>
    </p:spTree>
    <p:extLst>
      <p:ext uri="{BB962C8B-B14F-4D97-AF65-F5344CB8AC3E}">
        <p14:creationId xmlns:p14="http://schemas.microsoft.com/office/powerpoint/2010/main" val="13575513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70AE0-7D11-9F48-AD74-BC01DCCFB549}"/>
              </a:ext>
            </a:extLst>
          </p:cNvPr>
          <p:cNvSpPr>
            <a:spLocks noGrp="1"/>
          </p:cNvSpPr>
          <p:nvPr>
            <p:ph type="title"/>
          </p:nvPr>
        </p:nvSpPr>
        <p:spPr>
          <a:xfrm>
            <a:off x="838200" y="365126"/>
            <a:ext cx="10515600" cy="736844"/>
          </a:xfrm>
        </p:spPr>
        <p:txBody>
          <a:bodyPr/>
          <a:lstStyle>
            <a:lvl1pPr>
              <a:defRPr>
                <a:solidFill>
                  <a:schemeClr val="tx1">
                    <a:lumMod val="85000"/>
                    <a:lumOff val="15000"/>
                  </a:schemeClr>
                </a:solidFill>
              </a:defRPr>
            </a:lvl1pPr>
          </a:lstStyle>
          <a:p>
            <a:r>
              <a:rPr lang="en-US" dirty="0"/>
              <a:t>Click to edit Master title style</a:t>
            </a:r>
          </a:p>
        </p:txBody>
      </p:sp>
      <p:sp>
        <p:nvSpPr>
          <p:cNvPr id="5" name="Text Placeholder 4">
            <a:extLst>
              <a:ext uri="{FF2B5EF4-FFF2-40B4-BE49-F238E27FC236}">
                <a16:creationId xmlns:a16="http://schemas.microsoft.com/office/drawing/2014/main" id="{264806A6-794B-7449-8749-B223E5D52144}"/>
              </a:ext>
            </a:extLst>
          </p:cNvPr>
          <p:cNvSpPr>
            <a:spLocks noGrp="1"/>
          </p:cNvSpPr>
          <p:nvPr>
            <p:ph type="body" sz="quarter" idx="10"/>
          </p:nvPr>
        </p:nvSpPr>
        <p:spPr>
          <a:xfrm>
            <a:off x="838200" y="1524000"/>
            <a:ext cx="10515600" cy="465296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063008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Sec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616C03-6D36-4149-B6B4-5EA11CE1E58E}"/>
              </a:ext>
            </a:extLst>
          </p:cNvPr>
          <p:cNvSpPr>
            <a:spLocks noGrp="1"/>
          </p:cNvSpPr>
          <p:nvPr>
            <p:ph type="title"/>
          </p:nvPr>
        </p:nvSpPr>
        <p:spPr>
          <a:xfrm>
            <a:off x="701842" y="3292642"/>
            <a:ext cx="10515600" cy="736844"/>
          </a:xfrm>
        </p:spPr>
        <p:txBody>
          <a:bodyPr/>
          <a:lstStyle>
            <a:lvl1pPr algn="ctr">
              <a:defRPr sz="5400">
                <a:solidFill>
                  <a:schemeClr val="tx1">
                    <a:lumMod val="85000"/>
                    <a:lumOff val="15000"/>
                  </a:schemeClr>
                </a:solidFill>
              </a:defRPr>
            </a:lvl1pPr>
          </a:lstStyle>
          <a:p>
            <a:r>
              <a:rPr lang="en-US" dirty="0"/>
              <a:t>Click to edit Master title style</a:t>
            </a:r>
          </a:p>
        </p:txBody>
      </p:sp>
    </p:spTree>
    <p:extLst>
      <p:ext uri="{BB962C8B-B14F-4D97-AF65-F5344CB8AC3E}">
        <p14:creationId xmlns:p14="http://schemas.microsoft.com/office/powerpoint/2010/main" val="241243338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EEF292E-10F3-4CEA-A29B-399A7698ADC7}"/>
              </a:ext>
            </a:extLst>
          </p:cNvPr>
          <p:cNvSpPr/>
          <p:nvPr userDrawn="1"/>
        </p:nvSpPr>
        <p:spPr>
          <a:xfrm>
            <a:off x="0" y="7566"/>
            <a:ext cx="12192000" cy="795074"/>
          </a:xfrm>
          <a:prstGeom prst="rect">
            <a:avLst/>
          </a:prstGeom>
          <a:solidFill>
            <a:srgbClr val="E8EF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a:extLst>
              <a:ext uri="{FF2B5EF4-FFF2-40B4-BE49-F238E27FC236}">
                <a16:creationId xmlns:a16="http://schemas.microsoft.com/office/drawing/2014/main" id="{CD249FF0-EEE4-4756-B2E2-471CC7272058}"/>
              </a:ext>
            </a:extLst>
          </p:cNvPr>
          <p:cNvSpPr/>
          <p:nvPr userDrawn="1"/>
        </p:nvSpPr>
        <p:spPr>
          <a:xfrm>
            <a:off x="0" y="789398"/>
            <a:ext cx="12192000" cy="301182"/>
          </a:xfrm>
          <a:prstGeom prst="rect">
            <a:avLst/>
          </a:prstGeom>
          <a:solidFill>
            <a:srgbClr val="006C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16" name="Picture 15">
            <a:extLst>
              <a:ext uri="{FF2B5EF4-FFF2-40B4-BE49-F238E27FC236}">
                <a16:creationId xmlns:a16="http://schemas.microsoft.com/office/drawing/2014/main" id="{ECFAFD0A-0353-AA45-989A-1319087B4A21}"/>
              </a:ext>
            </a:extLst>
          </p:cNvPr>
          <p:cNvPicPr>
            <a:picLocks noChangeAspect="1"/>
          </p:cNvPicPr>
          <p:nvPr userDrawn="1"/>
        </p:nvPicPr>
        <p:blipFill>
          <a:blip r:embed="rId6"/>
          <a:stretch>
            <a:fillRect/>
          </a:stretch>
        </p:blipFill>
        <p:spPr>
          <a:xfrm>
            <a:off x="11310364" y="802640"/>
            <a:ext cx="881636" cy="287200"/>
          </a:xfrm>
          <a:prstGeom prst="rect">
            <a:avLst/>
          </a:prstGeom>
        </p:spPr>
      </p:pic>
    </p:spTree>
    <p:extLst>
      <p:ext uri="{BB962C8B-B14F-4D97-AF65-F5344CB8AC3E}">
        <p14:creationId xmlns:p14="http://schemas.microsoft.com/office/powerpoint/2010/main" val="1796625015"/>
      </p:ext>
    </p:extLst>
  </p:cSld>
  <p:clrMap bg1="lt1" tx1="dk1" bg2="lt2" tx2="dk2" accent1="accent1" accent2="accent2" accent3="accent3" accent4="accent4" accent5="accent5" accent6="accent6" hlink="hlink" folHlink="folHlink"/>
  <p:sldLayoutIdLst>
    <p:sldLayoutId id="2147483852" r:id="rId1"/>
    <p:sldLayoutId id="2147483906" r:id="rId2"/>
    <p:sldLayoutId id="2147483853" r:id="rId3"/>
    <p:sldLayoutId id="2147483854"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3.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hyperlink" Target="https://www.linkedin.com/in/grabnerandi" TargetMode="External"/></Relationships>
</file>

<file path=ppt/slides/_rels/slide10.xml.rels><?xml version="1.0" encoding="UTF-8" standalone="yes"?>
<Relationships xmlns="http://schemas.openxmlformats.org/package/2006/relationships"><Relationship Id="rId8" Type="http://schemas.openxmlformats.org/officeDocument/2006/relationships/image" Target="../media/image27.jpeg"/><Relationship Id="rId13" Type="http://schemas.openxmlformats.org/officeDocument/2006/relationships/image" Target="../media/image32.png"/><Relationship Id="rId3" Type="http://schemas.openxmlformats.org/officeDocument/2006/relationships/image" Target="../media/image22.png"/><Relationship Id="rId7" Type="http://schemas.openxmlformats.org/officeDocument/2006/relationships/image" Target="../media/image26.png"/><Relationship Id="rId12" Type="http://schemas.openxmlformats.org/officeDocument/2006/relationships/image" Target="../media/image31.png"/><Relationship Id="rId2" Type="http://schemas.openxmlformats.org/officeDocument/2006/relationships/image" Target="../media/image21.tiff"/><Relationship Id="rId1" Type="http://schemas.openxmlformats.org/officeDocument/2006/relationships/slideLayout" Target="../slideLayouts/slideLayout2.xml"/><Relationship Id="rId6" Type="http://schemas.openxmlformats.org/officeDocument/2006/relationships/image" Target="../media/image25.png"/><Relationship Id="rId11" Type="http://schemas.openxmlformats.org/officeDocument/2006/relationships/image" Target="../media/image30.jpeg"/><Relationship Id="rId5" Type="http://schemas.openxmlformats.org/officeDocument/2006/relationships/image" Target="../media/image24.png"/><Relationship Id="rId10" Type="http://schemas.openxmlformats.org/officeDocument/2006/relationships/image" Target="../media/image29.png"/><Relationship Id="rId4" Type="http://schemas.openxmlformats.org/officeDocument/2006/relationships/image" Target="../media/image23.png"/><Relationship Id="rId9" Type="http://schemas.openxmlformats.org/officeDocument/2006/relationships/image" Target="../media/image28.png"/><Relationship Id="rId14" Type="http://schemas.openxmlformats.org/officeDocument/2006/relationships/image" Target="../media/image33.jpeg"/></Relationships>
</file>

<file path=ppt/slides/_rels/slide11.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5.png"/><Relationship Id="rId7" Type="http://schemas.openxmlformats.org/officeDocument/2006/relationships/image" Target="../media/image38.png"/><Relationship Id="rId2" Type="http://schemas.openxmlformats.org/officeDocument/2006/relationships/image" Target="../media/image34.png"/><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37.png"/><Relationship Id="rId4" Type="http://schemas.openxmlformats.org/officeDocument/2006/relationships/image" Target="../media/image36.png"/></Relationships>
</file>

<file path=ppt/slides/_rels/slide1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14.xml.rels><?xml version="1.0" encoding="UTF-8" standalone="yes"?>
<Relationships xmlns="http://schemas.openxmlformats.org/package/2006/relationships"><Relationship Id="rId8" Type="http://schemas.microsoft.com/office/2007/relationships/hdphoto" Target="../media/hdphoto2.wdp"/><Relationship Id="rId13" Type="http://schemas.openxmlformats.org/officeDocument/2006/relationships/image" Target="../media/image24.png"/><Relationship Id="rId18" Type="http://schemas.openxmlformats.org/officeDocument/2006/relationships/image" Target="../media/image32.png"/><Relationship Id="rId26" Type="http://schemas.openxmlformats.org/officeDocument/2006/relationships/image" Target="../media/image63.png"/><Relationship Id="rId3" Type="http://schemas.openxmlformats.org/officeDocument/2006/relationships/image" Target="../media/image44.png"/><Relationship Id="rId21" Type="http://schemas.openxmlformats.org/officeDocument/2006/relationships/image" Target="../media/image58.png"/><Relationship Id="rId7" Type="http://schemas.openxmlformats.org/officeDocument/2006/relationships/image" Target="../media/image52.png"/><Relationship Id="rId12" Type="http://schemas.openxmlformats.org/officeDocument/2006/relationships/image" Target="../media/image54.png"/><Relationship Id="rId17" Type="http://schemas.openxmlformats.org/officeDocument/2006/relationships/image" Target="../media/image27.jpeg"/><Relationship Id="rId25" Type="http://schemas.openxmlformats.org/officeDocument/2006/relationships/image" Target="../media/image62.png"/><Relationship Id="rId2" Type="http://schemas.openxmlformats.org/officeDocument/2006/relationships/image" Target="../media/image48.png"/><Relationship Id="rId16" Type="http://schemas.openxmlformats.org/officeDocument/2006/relationships/image" Target="../media/image56.png"/><Relationship Id="rId20" Type="http://schemas.openxmlformats.org/officeDocument/2006/relationships/image" Target="../media/image57.png"/><Relationship Id="rId1" Type="http://schemas.openxmlformats.org/officeDocument/2006/relationships/slideLayout" Target="../slideLayouts/slideLayout2.xml"/><Relationship Id="rId6" Type="http://schemas.openxmlformats.org/officeDocument/2006/relationships/image" Target="../media/image51.png"/><Relationship Id="rId11" Type="http://schemas.openxmlformats.org/officeDocument/2006/relationships/image" Target="../media/image2.png"/><Relationship Id="rId24" Type="http://schemas.openxmlformats.org/officeDocument/2006/relationships/image" Target="../media/image61.png"/><Relationship Id="rId5" Type="http://schemas.openxmlformats.org/officeDocument/2006/relationships/image" Target="../media/image50.png"/><Relationship Id="rId15" Type="http://schemas.openxmlformats.org/officeDocument/2006/relationships/image" Target="../media/image55.png"/><Relationship Id="rId23" Type="http://schemas.openxmlformats.org/officeDocument/2006/relationships/image" Target="../media/image60.png"/><Relationship Id="rId10" Type="http://schemas.openxmlformats.org/officeDocument/2006/relationships/image" Target="../media/image47.png"/><Relationship Id="rId19" Type="http://schemas.openxmlformats.org/officeDocument/2006/relationships/image" Target="../media/image33.jpeg"/><Relationship Id="rId4" Type="http://schemas.openxmlformats.org/officeDocument/2006/relationships/image" Target="../media/image49.png"/><Relationship Id="rId9" Type="http://schemas.openxmlformats.org/officeDocument/2006/relationships/image" Target="../media/image53.png"/><Relationship Id="rId14" Type="http://schemas.openxmlformats.org/officeDocument/2006/relationships/image" Target="../media/image28.png"/><Relationship Id="rId22" Type="http://schemas.openxmlformats.org/officeDocument/2006/relationships/image" Target="../media/image59.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50.png"/><Relationship Id="rId18" Type="http://schemas.openxmlformats.org/officeDocument/2006/relationships/image" Target="../media/image54.png"/><Relationship Id="rId3" Type="http://schemas.openxmlformats.org/officeDocument/2006/relationships/image" Target="../media/image70.png"/><Relationship Id="rId21" Type="http://schemas.openxmlformats.org/officeDocument/2006/relationships/image" Target="../media/image77.png"/><Relationship Id="rId7" Type="http://schemas.openxmlformats.org/officeDocument/2006/relationships/image" Target="../media/image25.png"/><Relationship Id="rId12" Type="http://schemas.openxmlformats.org/officeDocument/2006/relationships/image" Target="../media/image73.png"/><Relationship Id="rId17" Type="http://schemas.openxmlformats.org/officeDocument/2006/relationships/image" Target="../media/image74.png"/><Relationship Id="rId2" Type="http://schemas.openxmlformats.org/officeDocument/2006/relationships/image" Target="../media/image69.png"/><Relationship Id="rId16" Type="http://schemas.openxmlformats.org/officeDocument/2006/relationships/image" Target="../media/image15.tiff"/><Relationship Id="rId20" Type="http://schemas.openxmlformats.org/officeDocument/2006/relationships/image" Target="../media/image76.png"/><Relationship Id="rId1" Type="http://schemas.openxmlformats.org/officeDocument/2006/relationships/slideLayout" Target="../slideLayouts/slideLayout2.xml"/><Relationship Id="rId6" Type="http://schemas.openxmlformats.org/officeDocument/2006/relationships/image" Target="../media/image24.png"/><Relationship Id="rId11" Type="http://schemas.openxmlformats.org/officeDocument/2006/relationships/image" Target="../media/image72.png"/><Relationship Id="rId5" Type="http://schemas.openxmlformats.org/officeDocument/2006/relationships/image" Target="../media/image71.png"/><Relationship Id="rId15" Type="http://schemas.openxmlformats.org/officeDocument/2006/relationships/image" Target="../media/image44.png"/><Relationship Id="rId23" Type="http://schemas.openxmlformats.org/officeDocument/2006/relationships/image" Target="../media/image33.jpeg"/><Relationship Id="rId10" Type="http://schemas.openxmlformats.org/officeDocument/2006/relationships/image" Target="../media/image56.png"/><Relationship Id="rId19" Type="http://schemas.openxmlformats.org/officeDocument/2006/relationships/image" Target="../media/image75.png"/><Relationship Id="rId4" Type="http://schemas.openxmlformats.org/officeDocument/2006/relationships/image" Target="../media/image21.tiff"/><Relationship Id="rId9" Type="http://schemas.openxmlformats.org/officeDocument/2006/relationships/image" Target="../media/image55.png"/><Relationship Id="rId14" Type="http://schemas.openxmlformats.org/officeDocument/2006/relationships/image" Target="../media/image42.png"/><Relationship Id="rId22" Type="http://schemas.openxmlformats.org/officeDocument/2006/relationships/image" Target="../media/image78.png"/></Relationships>
</file>

<file path=ppt/slides/_rels/slide2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hyperlink" Target="https://www.linkedin.com/in/grabnerandi"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www.youtube.com/watch?v=IBkxiWmjM-g" TargetMode="External"/><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hyperlink" Target="https://www.youtube.com/watch?v=lpDMCTgOzV4" TargetMode="External"/><Relationship Id="rId4" Type="http://schemas.openxmlformats.org/officeDocument/2006/relationships/hyperlink" Target="https://www.youtube.com/watch?v=QypHTQr2RXk" TargetMode="Externa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8" Type="http://schemas.openxmlformats.org/officeDocument/2006/relationships/image" Target="../media/image14.svg"/><Relationship Id="rId13" Type="http://schemas.openxmlformats.org/officeDocument/2006/relationships/image" Target="../media/image19.png"/><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image" Target="../media/image18.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12.svg"/><Relationship Id="rId11" Type="http://schemas.openxmlformats.org/officeDocument/2006/relationships/image" Target="../media/image17.png"/><Relationship Id="rId5" Type="http://schemas.openxmlformats.org/officeDocument/2006/relationships/image" Target="../media/image11.png"/><Relationship Id="rId10" Type="http://schemas.openxmlformats.org/officeDocument/2006/relationships/image" Target="../media/image16.png"/><Relationship Id="rId4" Type="http://schemas.openxmlformats.org/officeDocument/2006/relationships/image" Target="../media/image10.svg"/><Relationship Id="rId9" Type="http://schemas.openxmlformats.org/officeDocument/2006/relationships/image" Target="../media/image15.tiff"/><Relationship Id="rId1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FFBA77-3DB2-914B-B8B0-253F0B4F5CA2}"/>
              </a:ext>
            </a:extLst>
          </p:cNvPr>
          <p:cNvSpPr>
            <a:spLocks noGrp="1"/>
          </p:cNvSpPr>
          <p:nvPr>
            <p:ph type="title"/>
          </p:nvPr>
        </p:nvSpPr>
        <p:spPr>
          <a:xfrm>
            <a:off x="666046" y="1771608"/>
            <a:ext cx="5873018" cy="1947537"/>
          </a:xfrm>
        </p:spPr>
        <p:txBody>
          <a:bodyPr/>
          <a:lstStyle/>
          <a:p>
            <a:r>
              <a:rPr lang="en-US" sz="2000" b="1" dirty="0">
                <a:latin typeface="Arial" panose="020B0604020202020204" pitchFamily="34" charset="0"/>
                <a:cs typeface="Arial" panose="020B0604020202020204" pitchFamily="34" charset="0"/>
              </a:rPr>
              <a:t>Using SLOs for Continuous Performance Optimizations of your k8s workloads</a:t>
            </a:r>
          </a:p>
        </p:txBody>
      </p:sp>
      <p:sp>
        <p:nvSpPr>
          <p:cNvPr id="18" name="Rectangle 17">
            <a:extLst>
              <a:ext uri="{FF2B5EF4-FFF2-40B4-BE49-F238E27FC236}">
                <a16:creationId xmlns:a16="http://schemas.microsoft.com/office/drawing/2014/main" id="{3B81E5AC-67D3-432D-AE19-48275A2BBF3E}"/>
              </a:ext>
            </a:extLst>
          </p:cNvPr>
          <p:cNvSpPr/>
          <p:nvPr/>
        </p:nvSpPr>
        <p:spPr>
          <a:xfrm>
            <a:off x="632045" y="2830978"/>
            <a:ext cx="501861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black"/>
                </a:solidFill>
                <a:effectLst/>
                <a:uLnTx/>
                <a:uFillTx/>
                <a:latin typeface="Calibri" panose="020F0502020204030204"/>
                <a:ea typeface="+mn-ea"/>
                <a:cs typeface="+mn-cs"/>
              </a:rPr>
              <a:t>“Proudly powered by our CNCF project                      ”</a:t>
            </a:r>
            <a:endParaRPr kumimoji="0" lang="de-AT" sz="1800" b="0" i="1"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21" name="Google Shape;251;p39">
            <a:extLst>
              <a:ext uri="{FF2B5EF4-FFF2-40B4-BE49-F238E27FC236}">
                <a16:creationId xmlns:a16="http://schemas.microsoft.com/office/drawing/2014/main" id="{CD3AAF95-3040-477B-861F-AD41ADCA3942}"/>
              </a:ext>
            </a:extLst>
          </p:cNvPr>
          <p:cNvPicPr preferRelativeResize="0"/>
          <p:nvPr/>
        </p:nvPicPr>
        <p:blipFill>
          <a:blip r:embed="rId3">
            <a:alphaModFix/>
          </a:blip>
          <a:stretch>
            <a:fillRect/>
          </a:stretch>
        </p:blipFill>
        <p:spPr>
          <a:xfrm>
            <a:off x="4359162" y="2830978"/>
            <a:ext cx="1043306" cy="367620"/>
          </a:xfrm>
          <a:prstGeom prst="rect">
            <a:avLst/>
          </a:prstGeom>
          <a:noFill/>
          <a:ln>
            <a:noFill/>
          </a:ln>
        </p:spPr>
      </p:pic>
      <p:sp>
        <p:nvSpPr>
          <p:cNvPr id="20" name="Subtitle 2">
            <a:extLst>
              <a:ext uri="{FF2B5EF4-FFF2-40B4-BE49-F238E27FC236}">
                <a16:creationId xmlns:a16="http://schemas.microsoft.com/office/drawing/2014/main" id="{DA8116B2-4347-4F9C-A275-9F8A5ABED47F}"/>
              </a:ext>
            </a:extLst>
          </p:cNvPr>
          <p:cNvSpPr txBox="1">
            <a:spLocks/>
          </p:cNvSpPr>
          <p:nvPr/>
        </p:nvSpPr>
        <p:spPr>
          <a:xfrm>
            <a:off x="2449689" y="4409731"/>
            <a:ext cx="4615494" cy="1232544"/>
          </a:xfr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b="1" dirty="0"/>
              <a:t>Andreas Grabner</a:t>
            </a:r>
          </a:p>
          <a:p>
            <a:pPr marL="0" indent="0">
              <a:buFont typeface="Arial" panose="020B0604020202020204" pitchFamily="34" charset="0"/>
              <a:buNone/>
            </a:pPr>
            <a:r>
              <a:rPr lang="en-US" sz="2000" dirty="0"/>
              <a:t>DevOps Activist at Dynatrace</a:t>
            </a:r>
          </a:p>
          <a:p>
            <a:pPr marL="0" indent="0">
              <a:buFont typeface="Arial" panose="020B0604020202020204" pitchFamily="34" charset="0"/>
              <a:buNone/>
            </a:pPr>
            <a:r>
              <a:rPr lang="en-US" sz="2000" dirty="0"/>
              <a:t>DevRel for </a:t>
            </a:r>
            <a:r>
              <a:rPr lang="en-US" sz="2000" dirty="0" err="1"/>
              <a:t>Keptn</a:t>
            </a:r>
            <a:endParaRPr lang="en-US" sz="2000" dirty="0"/>
          </a:p>
          <a:p>
            <a:pPr marL="0" indent="0">
              <a:buFont typeface="Arial" panose="020B0604020202020204" pitchFamily="34" charset="0"/>
              <a:buNone/>
            </a:pPr>
            <a:r>
              <a:rPr lang="en-US" sz="1400" dirty="0"/>
              <a:t>@grabnerandi, </a:t>
            </a:r>
            <a:r>
              <a:rPr lang="de-AT" sz="1400" dirty="0">
                <a:hlinkClick r:id="rId4"/>
              </a:rPr>
              <a:t>https://www.linkedin.com/in/grabnerandi</a:t>
            </a:r>
            <a:r>
              <a:rPr lang="de-AT" sz="1400" dirty="0"/>
              <a:t> </a:t>
            </a:r>
            <a:endParaRPr lang="en-US" sz="1400" dirty="0"/>
          </a:p>
        </p:txBody>
      </p:sp>
      <p:pic>
        <p:nvPicPr>
          <p:cNvPr id="22" name="Picture 21">
            <a:extLst>
              <a:ext uri="{FF2B5EF4-FFF2-40B4-BE49-F238E27FC236}">
                <a16:creationId xmlns:a16="http://schemas.microsoft.com/office/drawing/2014/main" id="{A2DBFE0C-167F-49D5-A0BA-0E333F392835}"/>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66045" y="4285374"/>
            <a:ext cx="1612900" cy="1612900"/>
          </a:xfrm>
          <a:prstGeom prst="rect">
            <a:avLst/>
          </a:prstGeom>
        </p:spPr>
      </p:pic>
      <p:sp>
        <p:nvSpPr>
          <p:cNvPr id="23" name="TextBox 22">
            <a:extLst>
              <a:ext uri="{FF2B5EF4-FFF2-40B4-BE49-F238E27FC236}">
                <a16:creationId xmlns:a16="http://schemas.microsoft.com/office/drawing/2014/main" id="{2F91518F-B0EB-4D63-B8C2-5B65B5EBB7CB}"/>
              </a:ext>
            </a:extLst>
          </p:cNvPr>
          <p:cNvSpPr txBox="1"/>
          <p:nvPr/>
        </p:nvSpPr>
        <p:spPr>
          <a:xfrm>
            <a:off x="7370815" y="5096528"/>
            <a:ext cx="4615494"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Star us </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 https://github.com/keptn/keptn</a:t>
            </a:r>
          </a:p>
        </p:txBody>
      </p:sp>
      <p:sp>
        <p:nvSpPr>
          <p:cNvPr id="24" name="TextBox 23">
            <a:extLst>
              <a:ext uri="{FF2B5EF4-FFF2-40B4-BE49-F238E27FC236}">
                <a16:creationId xmlns:a16="http://schemas.microsoft.com/office/drawing/2014/main" id="{AC14944B-C111-47D2-A7A7-C8625C1CD79F}"/>
              </a:ext>
            </a:extLst>
          </p:cNvPr>
          <p:cNvSpPr txBox="1"/>
          <p:nvPr/>
        </p:nvSpPr>
        <p:spPr>
          <a:xfrm>
            <a:off x="7370815" y="4713292"/>
            <a:ext cx="2804422" cy="369332"/>
          </a:xfrm>
          <a:prstGeom prst="rect">
            <a:avLst/>
          </a:prstGeom>
          <a:noFill/>
        </p:spPr>
        <p:txBody>
          <a:bodyPr wrap="none" rtlCol="0">
            <a:spAutoFit/>
          </a:bodyPr>
          <a:lstStyle/>
          <a:p>
            <a:pPr marL="0" marR="0" lvl="0" indent="0" algn="l" defTabSz="914400" rtl="0" eaLnBrk="1" fontAlgn="auto" latinLnBrk="0" hangingPunct="1">
              <a:lnSpc>
                <a:spcPct val="90000"/>
              </a:lnSpc>
              <a:spcBef>
                <a:spcPts val="100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ea typeface="+mn-ea"/>
                <a:cs typeface="+mn-cs"/>
              </a:rPr>
              <a:t>Follow us </a:t>
            </a:r>
            <a:r>
              <a:rPr kumimoji="0" lang="en-US" sz="2000" b="0" i="0" u="none" strike="noStrike" kern="1200" cap="none" spc="0" normalizeH="0" baseline="0" noProof="0" dirty="0">
                <a:ln>
                  <a:noFill/>
                </a:ln>
                <a:solidFill>
                  <a:prstClr val="black"/>
                </a:solidFill>
                <a:effectLst/>
                <a:uLnTx/>
                <a:uFillTx/>
                <a:ea typeface="+mn-ea"/>
                <a:cs typeface="+mn-cs"/>
              </a:rPr>
              <a:t>@</a:t>
            </a:r>
            <a:r>
              <a:rPr kumimoji="0" lang="en-US" sz="2000" b="0" i="0" u="none" strike="noStrike" kern="1200" cap="none" spc="0" normalizeH="0" baseline="0" noProof="0" dirty="0" err="1">
                <a:ln>
                  <a:noFill/>
                </a:ln>
                <a:solidFill>
                  <a:prstClr val="black"/>
                </a:solidFill>
                <a:effectLst/>
                <a:uLnTx/>
                <a:uFillTx/>
                <a:ea typeface="+mn-ea"/>
                <a:cs typeface="+mn-cs"/>
              </a:rPr>
              <a:t>keptnProject</a:t>
            </a:r>
            <a:endParaRPr kumimoji="0" lang="en-US" sz="2000" b="0" i="0" u="none" strike="noStrike" kern="1200" cap="none" spc="0" normalizeH="0" baseline="0" noProof="0" dirty="0">
              <a:ln>
                <a:noFill/>
              </a:ln>
              <a:solidFill>
                <a:prstClr val="black"/>
              </a:solidFill>
              <a:effectLst/>
              <a:uLnTx/>
              <a:uFillTx/>
              <a:ea typeface="+mn-ea"/>
              <a:cs typeface="+mn-cs"/>
            </a:endParaRPr>
          </a:p>
        </p:txBody>
      </p:sp>
      <p:sp>
        <p:nvSpPr>
          <p:cNvPr id="25" name="TextBox 24">
            <a:extLst>
              <a:ext uri="{FF2B5EF4-FFF2-40B4-BE49-F238E27FC236}">
                <a16:creationId xmlns:a16="http://schemas.microsoft.com/office/drawing/2014/main" id="{B77D4409-77E5-4D5C-BB59-97FC914B1DBF}"/>
              </a:ext>
            </a:extLst>
          </p:cNvPr>
          <p:cNvSpPr txBox="1"/>
          <p:nvPr/>
        </p:nvSpPr>
        <p:spPr>
          <a:xfrm>
            <a:off x="7370815" y="5510542"/>
            <a:ext cx="3662413"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Slack Us </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 https://slack.keptn.sh</a:t>
            </a:r>
          </a:p>
        </p:txBody>
      </p:sp>
      <p:pic>
        <p:nvPicPr>
          <p:cNvPr id="26" name="Picture 25">
            <a:extLst>
              <a:ext uri="{FF2B5EF4-FFF2-40B4-BE49-F238E27FC236}">
                <a16:creationId xmlns:a16="http://schemas.microsoft.com/office/drawing/2014/main" id="{541BD8FF-7816-46DB-9E32-271F5319999C}"/>
              </a:ext>
            </a:extLst>
          </p:cNvPr>
          <p:cNvPicPr>
            <a:picLocks noChangeAspect="1"/>
          </p:cNvPicPr>
          <p:nvPr/>
        </p:nvPicPr>
        <p:blipFill>
          <a:blip r:embed="rId6"/>
          <a:stretch>
            <a:fillRect/>
          </a:stretch>
        </p:blipFill>
        <p:spPr>
          <a:xfrm>
            <a:off x="8188547" y="5970639"/>
            <a:ext cx="2992385" cy="733269"/>
          </a:xfrm>
          <a:prstGeom prst="rect">
            <a:avLst/>
          </a:prstGeom>
        </p:spPr>
      </p:pic>
      <p:pic>
        <p:nvPicPr>
          <p:cNvPr id="27" name="Google Shape;251;p39">
            <a:extLst>
              <a:ext uri="{FF2B5EF4-FFF2-40B4-BE49-F238E27FC236}">
                <a16:creationId xmlns:a16="http://schemas.microsoft.com/office/drawing/2014/main" id="{321D4CE1-CAA5-4A93-BBA6-A69EEB7AD317}"/>
              </a:ext>
            </a:extLst>
          </p:cNvPr>
          <p:cNvPicPr preferRelativeResize="0"/>
          <p:nvPr/>
        </p:nvPicPr>
        <p:blipFill>
          <a:blip r:embed="rId3">
            <a:alphaModFix/>
          </a:blip>
          <a:stretch>
            <a:fillRect/>
          </a:stretch>
        </p:blipFill>
        <p:spPr>
          <a:xfrm>
            <a:off x="7391426" y="4285374"/>
            <a:ext cx="1381600" cy="446617"/>
          </a:xfrm>
          <a:prstGeom prst="rect">
            <a:avLst/>
          </a:prstGeom>
          <a:noFill/>
          <a:ln>
            <a:noFill/>
          </a:ln>
        </p:spPr>
      </p:pic>
      <p:pic>
        <p:nvPicPr>
          <p:cNvPr id="4" name="Picture 3">
            <a:extLst>
              <a:ext uri="{FF2B5EF4-FFF2-40B4-BE49-F238E27FC236}">
                <a16:creationId xmlns:a16="http://schemas.microsoft.com/office/drawing/2014/main" id="{8D666CE1-6B21-437E-A60C-7267830FBCC5}"/>
              </a:ext>
            </a:extLst>
          </p:cNvPr>
          <p:cNvPicPr>
            <a:picLocks noChangeAspect="1"/>
          </p:cNvPicPr>
          <p:nvPr/>
        </p:nvPicPr>
        <p:blipFill>
          <a:blip r:embed="rId7"/>
          <a:stretch>
            <a:fillRect/>
          </a:stretch>
        </p:blipFill>
        <p:spPr>
          <a:xfrm>
            <a:off x="7065183" y="1743187"/>
            <a:ext cx="4633439" cy="2175582"/>
          </a:xfrm>
          <a:prstGeom prst="rect">
            <a:avLst/>
          </a:prstGeom>
        </p:spPr>
      </p:pic>
    </p:spTree>
    <p:extLst>
      <p:ext uri="{BB962C8B-B14F-4D97-AF65-F5344CB8AC3E}">
        <p14:creationId xmlns:p14="http://schemas.microsoft.com/office/powerpoint/2010/main" val="1137920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5EA40E5-F239-41D4-B297-C7D71D66873F}"/>
              </a:ext>
            </a:extLst>
          </p:cNvPr>
          <p:cNvSpPr>
            <a:spLocks noGrp="1"/>
          </p:cNvSpPr>
          <p:nvPr>
            <p:ph idx="10"/>
          </p:nvPr>
        </p:nvSpPr>
        <p:spPr/>
        <p:txBody>
          <a:bodyPr/>
          <a:lstStyle/>
          <a:p>
            <a:r>
              <a:rPr lang="de-AT" dirty="0"/>
              <a:t>Keptn: Automate pattern analysis through SLOs</a:t>
            </a:r>
          </a:p>
        </p:txBody>
      </p:sp>
      <p:sp>
        <p:nvSpPr>
          <p:cNvPr id="49" name="Rectangle 48">
            <a:extLst>
              <a:ext uri="{FF2B5EF4-FFF2-40B4-BE49-F238E27FC236}">
                <a16:creationId xmlns:a16="http://schemas.microsoft.com/office/drawing/2014/main" id="{039A2F56-923D-4063-9482-F7F19D3A562D}"/>
              </a:ext>
            </a:extLst>
          </p:cNvPr>
          <p:cNvSpPr/>
          <p:nvPr/>
        </p:nvSpPr>
        <p:spPr>
          <a:xfrm>
            <a:off x="6618029" y="2812466"/>
            <a:ext cx="4900259" cy="399479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defTabSz="914377">
              <a:defRPr/>
            </a:pPr>
            <a:endParaRPr lang="de-AT">
              <a:solidFill>
                <a:srgbClr val="000000"/>
              </a:solidFill>
              <a:latin typeface="Calibri" panose="020F0502020204030204"/>
            </a:endParaRPr>
          </a:p>
        </p:txBody>
      </p:sp>
      <p:pic>
        <p:nvPicPr>
          <p:cNvPr id="50" name="Picture 49">
            <a:extLst>
              <a:ext uri="{FF2B5EF4-FFF2-40B4-BE49-F238E27FC236}">
                <a16:creationId xmlns:a16="http://schemas.microsoft.com/office/drawing/2014/main" id="{185A256A-C8D9-46F6-A5D5-08E815C4F687}"/>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821173" y="2827156"/>
            <a:ext cx="3733803" cy="1917837"/>
          </a:xfrm>
          <a:prstGeom prst="rect">
            <a:avLst/>
          </a:prstGeom>
        </p:spPr>
      </p:pic>
      <p:sp>
        <p:nvSpPr>
          <p:cNvPr id="51" name="TextBox 50">
            <a:extLst>
              <a:ext uri="{FF2B5EF4-FFF2-40B4-BE49-F238E27FC236}">
                <a16:creationId xmlns:a16="http://schemas.microsoft.com/office/drawing/2014/main" id="{9F9FC037-4B28-4528-B56B-1428328309EC}"/>
              </a:ext>
            </a:extLst>
          </p:cNvPr>
          <p:cNvSpPr txBox="1"/>
          <p:nvPr/>
        </p:nvSpPr>
        <p:spPr>
          <a:xfrm>
            <a:off x="821171" y="2485512"/>
            <a:ext cx="5196171" cy="32316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defTabSz="914377">
              <a:defRPr/>
            </a:pPr>
            <a:r>
              <a:rPr lang="de-AT" sz="1500" dirty="0">
                <a:solidFill>
                  <a:srgbClr val="000000"/>
                </a:solidFill>
                <a:latin typeface="Calibri" panose="020F0502020204030204"/>
              </a:rPr>
              <a:t>Instead of </a:t>
            </a:r>
            <a:r>
              <a:rPr lang="de-AT" sz="1500" b="1" dirty="0">
                <a:solidFill>
                  <a:srgbClr val="C00000"/>
                </a:solidFill>
                <a:latin typeface="Calibri" panose="020F0502020204030204"/>
              </a:rPr>
              <a:t>manually</a:t>
            </a:r>
            <a:r>
              <a:rPr lang="de-AT" sz="1500" dirty="0">
                <a:solidFill>
                  <a:srgbClr val="000000"/>
                </a:solidFill>
                <a:latin typeface="Calibri" panose="020F0502020204030204"/>
              </a:rPr>
              <a:t> test execution and report based analysis</a:t>
            </a:r>
          </a:p>
        </p:txBody>
      </p:sp>
      <p:pic>
        <p:nvPicPr>
          <p:cNvPr id="52" name="Picture 51">
            <a:extLst>
              <a:ext uri="{FF2B5EF4-FFF2-40B4-BE49-F238E27FC236}">
                <a16:creationId xmlns:a16="http://schemas.microsoft.com/office/drawing/2014/main" id="{11EDAAEB-7988-43DC-9251-588873DAC13E}"/>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1085599" y="3140255"/>
            <a:ext cx="3733803" cy="1917837"/>
          </a:xfrm>
          <a:prstGeom prst="rect">
            <a:avLst/>
          </a:prstGeom>
        </p:spPr>
      </p:pic>
      <p:pic>
        <p:nvPicPr>
          <p:cNvPr id="53" name="Picture 52">
            <a:extLst>
              <a:ext uri="{FF2B5EF4-FFF2-40B4-BE49-F238E27FC236}">
                <a16:creationId xmlns:a16="http://schemas.microsoft.com/office/drawing/2014/main" id="{8660D5D6-EB26-4D13-B632-7C32903801DC}"/>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1350025" y="3453354"/>
            <a:ext cx="3733803" cy="1917837"/>
          </a:xfrm>
          <a:prstGeom prst="rect">
            <a:avLst/>
          </a:prstGeom>
        </p:spPr>
      </p:pic>
      <p:pic>
        <p:nvPicPr>
          <p:cNvPr id="54" name="Picture 53">
            <a:extLst>
              <a:ext uri="{FF2B5EF4-FFF2-40B4-BE49-F238E27FC236}">
                <a16:creationId xmlns:a16="http://schemas.microsoft.com/office/drawing/2014/main" id="{CF97BFAB-5AE8-4D77-94A1-2F5E4406ACB3}"/>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1614451" y="3766452"/>
            <a:ext cx="3733803" cy="1917837"/>
          </a:xfrm>
          <a:prstGeom prst="rect">
            <a:avLst/>
          </a:prstGeom>
        </p:spPr>
      </p:pic>
      <p:pic>
        <p:nvPicPr>
          <p:cNvPr id="55" name="Picture 54">
            <a:extLst>
              <a:ext uri="{FF2B5EF4-FFF2-40B4-BE49-F238E27FC236}">
                <a16:creationId xmlns:a16="http://schemas.microsoft.com/office/drawing/2014/main" id="{7AABB941-DE6D-4519-9A00-4CC7654A2188}"/>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1736003" y="3927151"/>
            <a:ext cx="3733803" cy="1917837"/>
          </a:xfrm>
          <a:prstGeom prst="rect">
            <a:avLst/>
          </a:prstGeom>
        </p:spPr>
      </p:pic>
      <p:pic>
        <p:nvPicPr>
          <p:cNvPr id="56" name="Picture 55">
            <a:extLst>
              <a:ext uri="{FF2B5EF4-FFF2-40B4-BE49-F238E27FC236}">
                <a16:creationId xmlns:a16="http://schemas.microsoft.com/office/drawing/2014/main" id="{82A9321A-6DF4-4B05-9D87-ABCDA8B5E4B3}"/>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t="19420"/>
          <a:stretch/>
        </p:blipFill>
        <p:spPr>
          <a:xfrm>
            <a:off x="6902918" y="3207570"/>
            <a:ext cx="4486452" cy="2557535"/>
          </a:xfrm>
          <a:prstGeom prst="rect">
            <a:avLst/>
          </a:prstGeom>
        </p:spPr>
      </p:pic>
      <p:pic>
        <p:nvPicPr>
          <p:cNvPr id="57" name="Picture 56">
            <a:extLst>
              <a:ext uri="{FF2B5EF4-FFF2-40B4-BE49-F238E27FC236}">
                <a16:creationId xmlns:a16="http://schemas.microsoft.com/office/drawing/2014/main" id="{64449AF6-3FE5-4DCA-8D1D-3E7E82FFE547}"/>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r="10206" b="38021"/>
          <a:stretch/>
        </p:blipFill>
        <p:spPr>
          <a:xfrm>
            <a:off x="6691189" y="5788815"/>
            <a:ext cx="4613241" cy="950092"/>
          </a:xfrm>
          <a:prstGeom prst="rect">
            <a:avLst/>
          </a:prstGeom>
        </p:spPr>
      </p:pic>
      <p:sp>
        <p:nvSpPr>
          <p:cNvPr id="58" name="Rectangle: Rounded Corners 57">
            <a:extLst>
              <a:ext uri="{FF2B5EF4-FFF2-40B4-BE49-F238E27FC236}">
                <a16:creationId xmlns:a16="http://schemas.microsoft.com/office/drawing/2014/main" id="{D9035509-C96E-4D29-8942-14D1D5E91B57}"/>
              </a:ext>
            </a:extLst>
          </p:cNvPr>
          <p:cNvSpPr/>
          <p:nvPr/>
        </p:nvSpPr>
        <p:spPr>
          <a:xfrm>
            <a:off x="821172" y="2838060"/>
            <a:ext cx="190069" cy="266059"/>
          </a:xfrm>
          <a:prstGeom prst="roundRect">
            <a:avLst/>
          </a:prstGeom>
          <a:gradFill rotWithShape="1">
            <a:gsLst>
              <a:gs pos="0">
                <a:srgbClr val="1495FF">
                  <a:satMod val="103000"/>
                  <a:lumMod val="102000"/>
                  <a:tint val="94000"/>
                </a:srgbClr>
              </a:gs>
              <a:gs pos="50000">
                <a:srgbClr val="1495FF">
                  <a:satMod val="110000"/>
                  <a:lumMod val="100000"/>
                  <a:shade val="100000"/>
                </a:srgbClr>
              </a:gs>
              <a:gs pos="100000">
                <a:srgbClr val="1495FF">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rtlCol="0" anchor="ctr"/>
          <a:lstStyle/>
          <a:p>
            <a:pPr algn="ctr" defTabSz="914377">
              <a:defRPr/>
            </a:pPr>
            <a:r>
              <a:rPr lang="de-AT" sz="1051" dirty="0">
                <a:solidFill>
                  <a:srgbClr val="FFFFFF"/>
                </a:solidFill>
                <a:latin typeface="Calibri" panose="020F0502020204030204"/>
              </a:rPr>
              <a:t>1</a:t>
            </a:r>
          </a:p>
        </p:txBody>
      </p:sp>
      <p:sp>
        <p:nvSpPr>
          <p:cNvPr id="59" name="Rectangle: Rounded Corners 58">
            <a:extLst>
              <a:ext uri="{FF2B5EF4-FFF2-40B4-BE49-F238E27FC236}">
                <a16:creationId xmlns:a16="http://schemas.microsoft.com/office/drawing/2014/main" id="{D0517626-BE07-4BBD-BCA3-2606A64901AE}"/>
              </a:ext>
            </a:extLst>
          </p:cNvPr>
          <p:cNvSpPr/>
          <p:nvPr/>
        </p:nvSpPr>
        <p:spPr>
          <a:xfrm>
            <a:off x="1092594" y="3162229"/>
            <a:ext cx="190069" cy="266059"/>
          </a:xfrm>
          <a:prstGeom prst="roundRect">
            <a:avLst/>
          </a:prstGeom>
          <a:gradFill rotWithShape="1">
            <a:gsLst>
              <a:gs pos="0">
                <a:srgbClr val="1495FF">
                  <a:satMod val="103000"/>
                  <a:lumMod val="102000"/>
                  <a:tint val="94000"/>
                </a:srgbClr>
              </a:gs>
              <a:gs pos="50000">
                <a:srgbClr val="1495FF">
                  <a:satMod val="110000"/>
                  <a:lumMod val="100000"/>
                  <a:shade val="100000"/>
                </a:srgbClr>
              </a:gs>
              <a:gs pos="100000">
                <a:srgbClr val="1495FF">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rtlCol="0" anchor="ctr"/>
          <a:lstStyle/>
          <a:p>
            <a:pPr algn="ctr" defTabSz="914377">
              <a:defRPr/>
            </a:pPr>
            <a:r>
              <a:rPr lang="de-AT" sz="1051" dirty="0">
                <a:solidFill>
                  <a:srgbClr val="FFFFFF"/>
                </a:solidFill>
                <a:latin typeface="Calibri" panose="020F0502020204030204"/>
              </a:rPr>
              <a:t>2</a:t>
            </a:r>
          </a:p>
        </p:txBody>
      </p:sp>
      <p:sp>
        <p:nvSpPr>
          <p:cNvPr id="60" name="Rectangle: Rounded Corners 59">
            <a:extLst>
              <a:ext uri="{FF2B5EF4-FFF2-40B4-BE49-F238E27FC236}">
                <a16:creationId xmlns:a16="http://schemas.microsoft.com/office/drawing/2014/main" id="{2CEC8B0A-EA0B-4E05-AE33-8EC0FA852A2F}"/>
              </a:ext>
            </a:extLst>
          </p:cNvPr>
          <p:cNvSpPr/>
          <p:nvPr/>
        </p:nvSpPr>
        <p:spPr>
          <a:xfrm>
            <a:off x="1364016" y="3450264"/>
            <a:ext cx="190069" cy="266059"/>
          </a:xfrm>
          <a:prstGeom prst="roundRect">
            <a:avLst/>
          </a:prstGeom>
          <a:gradFill rotWithShape="1">
            <a:gsLst>
              <a:gs pos="0">
                <a:srgbClr val="1495FF">
                  <a:satMod val="103000"/>
                  <a:lumMod val="102000"/>
                  <a:tint val="94000"/>
                </a:srgbClr>
              </a:gs>
              <a:gs pos="50000">
                <a:srgbClr val="1495FF">
                  <a:satMod val="110000"/>
                  <a:lumMod val="100000"/>
                  <a:shade val="100000"/>
                </a:srgbClr>
              </a:gs>
              <a:gs pos="100000">
                <a:srgbClr val="1495FF">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rtlCol="0" anchor="ctr"/>
          <a:lstStyle/>
          <a:p>
            <a:pPr algn="ctr" defTabSz="914377">
              <a:defRPr/>
            </a:pPr>
            <a:r>
              <a:rPr lang="de-AT" sz="1051" dirty="0">
                <a:solidFill>
                  <a:srgbClr val="FFFFFF"/>
                </a:solidFill>
                <a:latin typeface="Calibri" panose="020F0502020204030204"/>
              </a:rPr>
              <a:t>3</a:t>
            </a:r>
          </a:p>
        </p:txBody>
      </p:sp>
      <p:sp>
        <p:nvSpPr>
          <p:cNvPr id="61" name="Rectangle: Rounded Corners 60">
            <a:extLst>
              <a:ext uri="{FF2B5EF4-FFF2-40B4-BE49-F238E27FC236}">
                <a16:creationId xmlns:a16="http://schemas.microsoft.com/office/drawing/2014/main" id="{4D28839F-F906-4601-A823-DEB3C20DECDA}"/>
              </a:ext>
            </a:extLst>
          </p:cNvPr>
          <p:cNvSpPr/>
          <p:nvPr/>
        </p:nvSpPr>
        <p:spPr>
          <a:xfrm>
            <a:off x="1607456" y="3784389"/>
            <a:ext cx="190069" cy="266059"/>
          </a:xfrm>
          <a:prstGeom prst="roundRect">
            <a:avLst/>
          </a:prstGeom>
          <a:gradFill rotWithShape="1">
            <a:gsLst>
              <a:gs pos="0">
                <a:srgbClr val="1495FF">
                  <a:satMod val="103000"/>
                  <a:lumMod val="102000"/>
                  <a:tint val="94000"/>
                </a:srgbClr>
              </a:gs>
              <a:gs pos="50000">
                <a:srgbClr val="1495FF">
                  <a:satMod val="110000"/>
                  <a:lumMod val="100000"/>
                  <a:shade val="100000"/>
                </a:srgbClr>
              </a:gs>
              <a:gs pos="100000">
                <a:srgbClr val="1495FF">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rtlCol="0" anchor="ctr"/>
          <a:lstStyle/>
          <a:p>
            <a:pPr algn="ctr" defTabSz="914377">
              <a:defRPr/>
            </a:pPr>
            <a:r>
              <a:rPr lang="de-AT" sz="1051" dirty="0">
                <a:solidFill>
                  <a:srgbClr val="FFFFFF"/>
                </a:solidFill>
                <a:latin typeface="Calibri" panose="020F0502020204030204"/>
              </a:rPr>
              <a:t>4</a:t>
            </a:r>
          </a:p>
        </p:txBody>
      </p:sp>
      <p:sp>
        <p:nvSpPr>
          <p:cNvPr id="62" name="Rectangle: Rounded Corners 61">
            <a:extLst>
              <a:ext uri="{FF2B5EF4-FFF2-40B4-BE49-F238E27FC236}">
                <a16:creationId xmlns:a16="http://schemas.microsoft.com/office/drawing/2014/main" id="{DAE6A2A0-3B73-47D5-B6FA-94B5153E67C4}"/>
              </a:ext>
            </a:extLst>
          </p:cNvPr>
          <p:cNvSpPr/>
          <p:nvPr/>
        </p:nvSpPr>
        <p:spPr>
          <a:xfrm>
            <a:off x="7831138" y="2968517"/>
            <a:ext cx="134436" cy="266059"/>
          </a:xfrm>
          <a:prstGeom prst="roundRect">
            <a:avLst/>
          </a:prstGeom>
          <a:gradFill rotWithShape="1">
            <a:gsLst>
              <a:gs pos="0">
                <a:srgbClr val="1495FF">
                  <a:satMod val="103000"/>
                  <a:lumMod val="102000"/>
                  <a:tint val="94000"/>
                </a:srgbClr>
              </a:gs>
              <a:gs pos="50000">
                <a:srgbClr val="1495FF">
                  <a:satMod val="110000"/>
                  <a:lumMod val="100000"/>
                  <a:shade val="100000"/>
                </a:srgbClr>
              </a:gs>
              <a:gs pos="100000">
                <a:srgbClr val="1495FF">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rtlCol="0" anchor="ctr"/>
          <a:lstStyle/>
          <a:p>
            <a:pPr algn="ctr" defTabSz="914377">
              <a:defRPr/>
            </a:pPr>
            <a:r>
              <a:rPr lang="de-AT" sz="1051" dirty="0">
                <a:solidFill>
                  <a:srgbClr val="FFFFFF"/>
                </a:solidFill>
                <a:latin typeface="Calibri" panose="020F0502020204030204"/>
              </a:rPr>
              <a:t>1</a:t>
            </a:r>
          </a:p>
        </p:txBody>
      </p:sp>
      <p:sp>
        <p:nvSpPr>
          <p:cNvPr id="63" name="Rectangle: Rounded Corners 62">
            <a:extLst>
              <a:ext uri="{FF2B5EF4-FFF2-40B4-BE49-F238E27FC236}">
                <a16:creationId xmlns:a16="http://schemas.microsoft.com/office/drawing/2014/main" id="{50AC2A2D-DFAB-40CD-9232-CF7B639E82A1}"/>
              </a:ext>
            </a:extLst>
          </p:cNvPr>
          <p:cNvSpPr/>
          <p:nvPr/>
        </p:nvSpPr>
        <p:spPr>
          <a:xfrm>
            <a:off x="7977683" y="2968868"/>
            <a:ext cx="134436" cy="266059"/>
          </a:xfrm>
          <a:prstGeom prst="roundRect">
            <a:avLst/>
          </a:prstGeom>
          <a:gradFill rotWithShape="1">
            <a:gsLst>
              <a:gs pos="0">
                <a:srgbClr val="1495FF">
                  <a:satMod val="103000"/>
                  <a:lumMod val="102000"/>
                  <a:tint val="94000"/>
                </a:srgbClr>
              </a:gs>
              <a:gs pos="50000">
                <a:srgbClr val="1495FF">
                  <a:satMod val="110000"/>
                  <a:lumMod val="100000"/>
                  <a:shade val="100000"/>
                </a:srgbClr>
              </a:gs>
              <a:gs pos="100000">
                <a:srgbClr val="1495FF">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rtlCol="0" anchor="ctr"/>
          <a:lstStyle/>
          <a:p>
            <a:pPr algn="ctr" defTabSz="914377">
              <a:defRPr/>
            </a:pPr>
            <a:r>
              <a:rPr lang="de-AT" sz="1051" dirty="0">
                <a:solidFill>
                  <a:srgbClr val="FFFFFF"/>
                </a:solidFill>
                <a:latin typeface="Calibri" panose="020F0502020204030204"/>
              </a:rPr>
              <a:t>2</a:t>
            </a:r>
          </a:p>
        </p:txBody>
      </p:sp>
      <p:sp>
        <p:nvSpPr>
          <p:cNvPr id="64" name="Rectangle: Rounded Corners 63">
            <a:extLst>
              <a:ext uri="{FF2B5EF4-FFF2-40B4-BE49-F238E27FC236}">
                <a16:creationId xmlns:a16="http://schemas.microsoft.com/office/drawing/2014/main" id="{80E2BF69-7FEA-4ABA-B414-0B3A4BBB121F}"/>
              </a:ext>
            </a:extLst>
          </p:cNvPr>
          <p:cNvSpPr/>
          <p:nvPr/>
        </p:nvSpPr>
        <p:spPr>
          <a:xfrm>
            <a:off x="8136479" y="2971608"/>
            <a:ext cx="134436" cy="266059"/>
          </a:xfrm>
          <a:prstGeom prst="roundRect">
            <a:avLst/>
          </a:prstGeom>
          <a:gradFill rotWithShape="1">
            <a:gsLst>
              <a:gs pos="0">
                <a:srgbClr val="1495FF">
                  <a:satMod val="103000"/>
                  <a:lumMod val="102000"/>
                  <a:tint val="94000"/>
                </a:srgbClr>
              </a:gs>
              <a:gs pos="50000">
                <a:srgbClr val="1495FF">
                  <a:satMod val="110000"/>
                  <a:lumMod val="100000"/>
                  <a:shade val="100000"/>
                </a:srgbClr>
              </a:gs>
              <a:gs pos="100000">
                <a:srgbClr val="1495FF">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rtlCol="0" anchor="ctr"/>
          <a:lstStyle/>
          <a:p>
            <a:pPr algn="ctr" defTabSz="914377">
              <a:defRPr/>
            </a:pPr>
            <a:r>
              <a:rPr lang="de-AT" sz="1051" dirty="0">
                <a:solidFill>
                  <a:srgbClr val="FFFFFF"/>
                </a:solidFill>
                <a:latin typeface="Calibri" panose="020F0502020204030204"/>
              </a:rPr>
              <a:t>3</a:t>
            </a:r>
          </a:p>
        </p:txBody>
      </p:sp>
      <p:sp>
        <p:nvSpPr>
          <p:cNvPr id="65" name="Rectangle: Rounded Corners 64">
            <a:extLst>
              <a:ext uri="{FF2B5EF4-FFF2-40B4-BE49-F238E27FC236}">
                <a16:creationId xmlns:a16="http://schemas.microsoft.com/office/drawing/2014/main" id="{310CE21E-8BB7-4140-BC6D-1BF104632156}"/>
              </a:ext>
            </a:extLst>
          </p:cNvPr>
          <p:cNvSpPr/>
          <p:nvPr/>
        </p:nvSpPr>
        <p:spPr>
          <a:xfrm>
            <a:off x="8295275" y="2968517"/>
            <a:ext cx="134436" cy="266059"/>
          </a:xfrm>
          <a:prstGeom prst="roundRect">
            <a:avLst/>
          </a:prstGeom>
          <a:gradFill rotWithShape="1">
            <a:gsLst>
              <a:gs pos="0">
                <a:srgbClr val="1495FF">
                  <a:satMod val="103000"/>
                  <a:lumMod val="102000"/>
                  <a:tint val="94000"/>
                </a:srgbClr>
              </a:gs>
              <a:gs pos="50000">
                <a:srgbClr val="1495FF">
                  <a:satMod val="110000"/>
                  <a:lumMod val="100000"/>
                  <a:shade val="100000"/>
                </a:srgbClr>
              </a:gs>
              <a:gs pos="100000">
                <a:srgbClr val="1495FF">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rtlCol="0" anchor="ctr"/>
          <a:lstStyle/>
          <a:p>
            <a:pPr algn="ctr" defTabSz="914377">
              <a:defRPr/>
            </a:pPr>
            <a:r>
              <a:rPr lang="de-AT" sz="1051" dirty="0">
                <a:solidFill>
                  <a:srgbClr val="FFFFFF"/>
                </a:solidFill>
                <a:latin typeface="Calibri" panose="020F0502020204030204"/>
              </a:rPr>
              <a:t>4</a:t>
            </a:r>
          </a:p>
        </p:txBody>
      </p:sp>
      <p:sp>
        <p:nvSpPr>
          <p:cNvPr id="66" name="Rectangle: Rounded Corners 65">
            <a:extLst>
              <a:ext uri="{FF2B5EF4-FFF2-40B4-BE49-F238E27FC236}">
                <a16:creationId xmlns:a16="http://schemas.microsoft.com/office/drawing/2014/main" id="{51D05356-2A06-4A7A-8A4E-D7661BF7BD0A}"/>
              </a:ext>
            </a:extLst>
          </p:cNvPr>
          <p:cNvSpPr/>
          <p:nvPr/>
        </p:nvSpPr>
        <p:spPr>
          <a:xfrm>
            <a:off x="11169993" y="2982513"/>
            <a:ext cx="134436" cy="266059"/>
          </a:xfrm>
          <a:prstGeom prst="roundRect">
            <a:avLst/>
          </a:prstGeom>
          <a:gradFill rotWithShape="1">
            <a:gsLst>
              <a:gs pos="0">
                <a:srgbClr val="1495FF">
                  <a:satMod val="103000"/>
                  <a:lumMod val="102000"/>
                  <a:tint val="94000"/>
                </a:srgbClr>
              </a:gs>
              <a:gs pos="50000">
                <a:srgbClr val="1495FF">
                  <a:satMod val="110000"/>
                  <a:lumMod val="100000"/>
                  <a:shade val="100000"/>
                </a:srgbClr>
              </a:gs>
              <a:gs pos="100000">
                <a:srgbClr val="1495FF">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rtlCol="0" anchor="ctr"/>
          <a:lstStyle/>
          <a:p>
            <a:pPr algn="ctr" defTabSz="914377">
              <a:defRPr/>
            </a:pPr>
            <a:r>
              <a:rPr lang="de-AT" sz="1051" dirty="0">
                <a:solidFill>
                  <a:srgbClr val="FFFFFF"/>
                </a:solidFill>
                <a:latin typeface="Calibri" panose="020F0502020204030204"/>
              </a:rPr>
              <a:t>x</a:t>
            </a:r>
          </a:p>
        </p:txBody>
      </p:sp>
      <p:sp>
        <p:nvSpPr>
          <p:cNvPr id="67" name="Rectangle: Rounded Corners 66">
            <a:extLst>
              <a:ext uri="{FF2B5EF4-FFF2-40B4-BE49-F238E27FC236}">
                <a16:creationId xmlns:a16="http://schemas.microsoft.com/office/drawing/2014/main" id="{A984F2B7-18ED-4095-8D4A-CBA3E80DBA96}"/>
              </a:ext>
            </a:extLst>
          </p:cNvPr>
          <p:cNvSpPr/>
          <p:nvPr/>
        </p:nvSpPr>
        <p:spPr>
          <a:xfrm>
            <a:off x="7051071" y="5858845"/>
            <a:ext cx="134436" cy="266059"/>
          </a:xfrm>
          <a:prstGeom prst="roundRect">
            <a:avLst/>
          </a:prstGeom>
          <a:gradFill rotWithShape="1">
            <a:gsLst>
              <a:gs pos="0">
                <a:srgbClr val="1495FF">
                  <a:satMod val="103000"/>
                  <a:lumMod val="102000"/>
                  <a:tint val="94000"/>
                </a:srgbClr>
              </a:gs>
              <a:gs pos="50000">
                <a:srgbClr val="1495FF">
                  <a:satMod val="110000"/>
                  <a:lumMod val="100000"/>
                  <a:shade val="100000"/>
                </a:srgbClr>
              </a:gs>
              <a:gs pos="100000">
                <a:srgbClr val="1495FF">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rtlCol="0" anchor="ctr"/>
          <a:lstStyle/>
          <a:p>
            <a:pPr algn="ctr" defTabSz="914377">
              <a:defRPr/>
            </a:pPr>
            <a:r>
              <a:rPr lang="de-AT" sz="1051" dirty="0">
                <a:solidFill>
                  <a:srgbClr val="FFFFFF"/>
                </a:solidFill>
                <a:latin typeface="Calibri" panose="020F0502020204030204"/>
              </a:rPr>
              <a:t>1</a:t>
            </a:r>
          </a:p>
        </p:txBody>
      </p:sp>
      <p:sp>
        <p:nvSpPr>
          <p:cNvPr id="68" name="Rectangle: Rounded Corners 67">
            <a:extLst>
              <a:ext uri="{FF2B5EF4-FFF2-40B4-BE49-F238E27FC236}">
                <a16:creationId xmlns:a16="http://schemas.microsoft.com/office/drawing/2014/main" id="{4585AB58-0442-49EF-BCD5-55D0F940EACF}"/>
              </a:ext>
            </a:extLst>
          </p:cNvPr>
          <p:cNvSpPr/>
          <p:nvPr/>
        </p:nvSpPr>
        <p:spPr>
          <a:xfrm>
            <a:off x="7437813" y="5858845"/>
            <a:ext cx="134436" cy="266059"/>
          </a:xfrm>
          <a:prstGeom prst="roundRect">
            <a:avLst/>
          </a:prstGeom>
          <a:gradFill rotWithShape="1">
            <a:gsLst>
              <a:gs pos="0">
                <a:srgbClr val="1495FF">
                  <a:satMod val="103000"/>
                  <a:lumMod val="102000"/>
                  <a:tint val="94000"/>
                </a:srgbClr>
              </a:gs>
              <a:gs pos="50000">
                <a:srgbClr val="1495FF">
                  <a:satMod val="110000"/>
                  <a:lumMod val="100000"/>
                  <a:shade val="100000"/>
                </a:srgbClr>
              </a:gs>
              <a:gs pos="100000">
                <a:srgbClr val="1495FF">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rtlCol="0" anchor="ctr"/>
          <a:lstStyle/>
          <a:p>
            <a:pPr algn="ctr" defTabSz="914377">
              <a:defRPr/>
            </a:pPr>
            <a:r>
              <a:rPr lang="de-AT" sz="1051" dirty="0">
                <a:solidFill>
                  <a:srgbClr val="FFFFFF"/>
                </a:solidFill>
                <a:latin typeface="Calibri" panose="020F0502020204030204"/>
              </a:rPr>
              <a:t>2</a:t>
            </a:r>
          </a:p>
        </p:txBody>
      </p:sp>
      <p:sp>
        <p:nvSpPr>
          <p:cNvPr id="69" name="Rectangle: Rounded Corners 68">
            <a:extLst>
              <a:ext uri="{FF2B5EF4-FFF2-40B4-BE49-F238E27FC236}">
                <a16:creationId xmlns:a16="http://schemas.microsoft.com/office/drawing/2014/main" id="{D6633A4A-A34A-4CFE-A2C5-7973507E78E8}"/>
              </a:ext>
            </a:extLst>
          </p:cNvPr>
          <p:cNvSpPr/>
          <p:nvPr/>
        </p:nvSpPr>
        <p:spPr>
          <a:xfrm>
            <a:off x="7726615" y="5858845"/>
            <a:ext cx="134436" cy="266059"/>
          </a:xfrm>
          <a:prstGeom prst="roundRect">
            <a:avLst/>
          </a:prstGeom>
          <a:gradFill rotWithShape="1">
            <a:gsLst>
              <a:gs pos="0">
                <a:srgbClr val="1495FF">
                  <a:satMod val="103000"/>
                  <a:lumMod val="102000"/>
                  <a:tint val="94000"/>
                </a:srgbClr>
              </a:gs>
              <a:gs pos="50000">
                <a:srgbClr val="1495FF">
                  <a:satMod val="110000"/>
                  <a:lumMod val="100000"/>
                  <a:shade val="100000"/>
                </a:srgbClr>
              </a:gs>
              <a:gs pos="100000">
                <a:srgbClr val="1495FF">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rtlCol="0" anchor="ctr"/>
          <a:lstStyle/>
          <a:p>
            <a:pPr algn="ctr" defTabSz="914377">
              <a:defRPr/>
            </a:pPr>
            <a:r>
              <a:rPr lang="de-AT" sz="1051" dirty="0">
                <a:solidFill>
                  <a:srgbClr val="FFFFFF"/>
                </a:solidFill>
                <a:latin typeface="Calibri" panose="020F0502020204030204"/>
              </a:rPr>
              <a:t>3</a:t>
            </a:r>
          </a:p>
        </p:txBody>
      </p:sp>
      <p:sp>
        <p:nvSpPr>
          <p:cNvPr id="70" name="Rectangle: Rounded Corners 69">
            <a:extLst>
              <a:ext uri="{FF2B5EF4-FFF2-40B4-BE49-F238E27FC236}">
                <a16:creationId xmlns:a16="http://schemas.microsoft.com/office/drawing/2014/main" id="{A384B5DE-A1F8-4454-8498-3CED51D32975}"/>
              </a:ext>
            </a:extLst>
          </p:cNvPr>
          <p:cNvSpPr/>
          <p:nvPr/>
        </p:nvSpPr>
        <p:spPr>
          <a:xfrm>
            <a:off x="7981473" y="5858845"/>
            <a:ext cx="134436" cy="266059"/>
          </a:xfrm>
          <a:prstGeom prst="roundRect">
            <a:avLst/>
          </a:prstGeom>
          <a:gradFill rotWithShape="1">
            <a:gsLst>
              <a:gs pos="0">
                <a:srgbClr val="1495FF">
                  <a:satMod val="103000"/>
                  <a:lumMod val="102000"/>
                  <a:tint val="94000"/>
                </a:srgbClr>
              </a:gs>
              <a:gs pos="50000">
                <a:srgbClr val="1495FF">
                  <a:satMod val="110000"/>
                  <a:lumMod val="100000"/>
                  <a:shade val="100000"/>
                </a:srgbClr>
              </a:gs>
              <a:gs pos="100000">
                <a:srgbClr val="1495FF">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rtlCol="0" anchor="ctr"/>
          <a:lstStyle/>
          <a:p>
            <a:pPr algn="ctr" defTabSz="914377">
              <a:defRPr/>
            </a:pPr>
            <a:r>
              <a:rPr lang="de-AT" sz="1051" dirty="0">
                <a:solidFill>
                  <a:srgbClr val="FFFFFF"/>
                </a:solidFill>
                <a:latin typeface="Calibri" panose="020F0502020204030204"/>
              </a:rPr>
              <a:t>4</a:t>
            </a:r>
          </a:p>
        </p:txBody>
      </p:sp>
      <p:sp>
        <p:nvSpPr>
          <p:cNvPr id="71" name="Rectangle: Rounded Corners 70">
            <a:extLst>
              <a:ext uri="{FF2B5EF4-FFF2-40B4-BE49-F238E27FC236}">
                <a16:creationId xmlns:a16="http://schemas.microsoft.com/office/drawing/2014/main" id="{FB6AAEE6-CA0D-4795-B827-A7AFBF8D06A7}"/>
              </a:ext>
            </a:extLst>
          </p:cNvPr>
          <p:cNvSpPr/>
          <p:nvPr/>
        </p:nvSpPr>
        <p:spPr>
          <a:xfrm>
            <a:off x="11055291" y="5858845"/>
            <a:ext cx="134436" cy="266059"/>
          </a:xfrm>
          <a:prstGeom prst="roundRect">
            <a:avLst/>
          </a:prstGeom>
          <a:gradFill rotWithShape="1">
            <a:gsLst>
              <a:gs pos="0">
                <a:srgbClr val="1495FF">
                  <a:satMod val="103000"/>
                  <a:lumMod val="102000"/>
                  <a:tint val="94000"/>
                </a:srgbClr>
              </a:gs>
              <a:gs pos="50000">
                <a:srgbClr val="1495FF">
                  <a:satMod val="110000"/>
                  <a:lumMod val="100000"/>
                  <a:shade val="100000"/>
                </a:srgbClr>
              </a:gs>
              <a:gs pos="100000">
                <a:srgbClr val="1495FF">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rtlCol="0" anchor="ctr"/>
          <a:lstStyle/>
          <a:p>
            <a:pPr algn="ctr" defTabSz="914377">
              <a:defRPr/>
            </a:pPr>
            <a:r>
              <a:rPr lang="de-AT" sz="1051" dirty="0">
                <a:solidFill>
                  <a:srgbClr val="FFFFFF"/>
                </a:solidFill>
                <a:latin typeface="Calibri" panose="020F0502020204030204"/>
              </a:rPr>
              <a:t>x</a:t>
            </a:r>
          </a:p>
        </p:txBody>
      </p:sp>
      <p:sp>
        <p:nvSpPr>
          <p:cNvPr id="72" name="TextBox 71">
            <a:extLst>
              <a:ext uri="{FF2B5EF4-FFF2-40B4-BE49-F238E27FC236}">
                <a16:creationId xmlns:a16="http://schemas.microsoft.com/office/drawing/2014/main" id="{7C24D3CA-4287-4299-AF82-0813B21F1413}"/>
              </a:ext>
            </a:extLst>
          </p:cNvPr>
          <p:cNvSpPr txBox="1"/>
          <p:nvPr/>
        </p:nvSpPr>
        <p:spPr>
          <a:xfrm>
            <a:off x="6616792" y="2477114"/>
            <a:ext cx="4900259" cy="338554"/>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defTabSz="914377">
              <a:defRPr/>
            </a:pPr>
            <a:r>
              <a:rPr lang="de-AT" sz="1600" dirty="0">
                <a:solidFill>
                  <a:srgbClr val="000000"/>
                </a:solidFill>
                <a:latin typeface="Calibri" panose="020F0502020204030204"/>
              </a:rPr>
              <a:t>            </a:t>
            </a:r>
            <a:r>
              <a:rPr lang="de-AT" sz="1500" b="1" dirty="0">
                <a:solidFill>
                  <a:srgbClr val="73BD28"/>
                </a:solidFill>
                <a:latin typeface="Calibri" panose="020F0502020204030204"/>
              </a:rPr>
              <a:t>automates</a:t>
            </a:r>
            <a:r>
              <a:rPr lang="de-AT" sz="1500" dirty="0">
                <a:solidFill>
                  <a:srgbClr val="000000"/>
                </a:solidFill>
                <a:latin typeface="Calibri" panose="020F0502020204030204"/>
              </a:rPr>
              <a:t> test execution and SLO-based evaluation</a:t>
            </a:r>
          </a:p>
        </p:txBody>
      </p:sp>
      <p:pic>
        <p:nvPicPr>
          <p:cNvPr id="73" name="Picture 72">
            <a:extLst>
              <a:ext uri="{FF2B5EF4-FFF2-40B4-BE49-F238E27FC236}">
                <a16:creationId xmlns:a16="http://schemas.microsoft.com/office/drawing/2014/main" id="{BBBB3F39-E7F6-4552-A4E6-F4E7ECA3A95A}"/>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1840169" y="4100983"/>
            <a:ext cx="3733803" cy="1917837"/>
          </a:xfrm>
          <a:prstGeom prst="rect">
            <a:avLst/>
          </a:prstGeom>
        </p:spPr>
      </p:pic>
      <p:pic>
        <p:nvPicPr>
          <p:cNvPr id="74" name="Picture 73">
            <a:extLst>
              <a:ext uri="{FF2B5EF4-FFF2-40B4-BE49-F238E27FC236}">
                <a16:creationId xmlns:a16="http://schemas.microsoft.com/office/drawing/2014/main" id="{29C70E11-6079-4C01-A1F8-F27A59AB3C1A}"/>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1944337" y="4222648"/>
            <a:ext cx="3733803" cy="1917837"/>
          </a:xfrm>
          <a:prstGeom prst="rect">
            <a:avLst/>
          </a:prstGeom>
        </p:spPr>
      </p:pic>
      <p:sp>
        <p:nvSpPr>
          <p:cNvPr id="75" name="Rectangle: Rounded Corners 74">
            <a:extLst>
              <a:ext uri="{FF2B5EF4-FFF2-40B4-BE49-F238E27FC236}">
                <a16:creationId xmlns:a16="http://schemas.microsoft.com/office/drawing/2014/main" id="{C10F24E5-028E-4F77-96AF-3B93CFEC6C82}"/>
              </a:ext>
            </a:extLst>
          </p:cNvPr>
          <p:cNvSpPr/>
          <p:nvPr/>
        </p:nvSpPr>
        <p:spPr>
          <a:xfrm>
            <a:off x="1944336" y="4259871"/>
            <a:ext cx="190069" cy="266059"/>
          </a:xfrm>
          <a:prstGeom prst="roundRect">
            <a:avLst/>
          </a:prstGeom>
          <a:gradFill rotWithShape="1">
            <a:gsLst>
              <a:gs pos="0">
                <a:srgbClr val="1495FF">
                  <a:satMod val="103000"/>
                  <a:lumMod val="102000"/>
                  <a:tint val="94000"/>
                </a:srgbClr>
              </a:gs>
              <a:gs pos="50000">
                <a:srgbClr val="1495FF">
                  <a:satMod val="110000"/>
                  <a:lumMod val="100000"/>
                  <a:shade val="100000"/>
                </a:srgbClr>
              </a:gs>
              <a:gs pos="100000">
                <a:srgbClr val="1495FF">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rtlCol="0" anchor="ctr"/>
          <a:lstStyle/>
          <a:p>
            <a:pPr algn="ctr" defTabSz="914377">
              <a:defRPr/>
            </a:pPr>
            <a:r>
              <a:rPr lang="de-AT" sz="1051" dirty="0">
                <a:solidFill>
                  <a:srgbClr val="FFFFFF"/>
                </a:solidFill>
                <a:latin typeface="Calibri" panose="020F0502020204030204"/>
              </a:rPr>
              <a:t>X</a:t>
            </a:r>
          </a:p>
        </p:txBody>
      </p:sp>
      <p:pic>
        <p:nvPicPr>
          <p:cNvPr id="76" name="Picture 75">
            <a:extLst>
              <a:ext uri="{FF2B5EF4-FFF2-40B4-BE49-F238E27FC236}">
                <a16:creationId xmlns:a16="http://schemas.microsoft.com/office/drawing/2014/main" id="{870CE06A-A8E9-4374-968B-246262AB6873}"/>
              </a:ext>
            </a:extLst>
          </p:cNvPr>
          <p:cNvPicPr>
            <a:picLocks noChangeAspect="1"/>
          </p:cNvPicPr>
          <p:nvPr/>
        </p:nvPicPr>
        <p:blipFill>
          <a:blip r:embed="rId5"/>
          <a:stretch>
            <a:fillRect/>
          </a:stretch>
        </p:blipFill>
        <p:spPr>
          <a:xfrm>
            <a:off x="806523" y="1379307"/>
            <a:ext cx="1255213" cy="447171"/>
          </a:xfrm>
          <a:prstGeom prst="rect">
            <a:avLst/>
          </a:prstGeom>
        </p:spPr>
      </p:pic>
      <p:pic>
        <p:nvPicPr>
          <p:cNvPr id="77" name="Picture 2" descr="Press kit | GitLab">
            <a:extLst>
              <a:ext uri="{FF2B5EF4-FFF2-40B4-BE49-F238E27FC236}">
                <a16:creationId xmlns:a16="http://schemas.microsoft.com/office/drawing/2014/main" id="{88CCAA50-4F9A-47F9-9132-521085FD113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52799" y="1248907"/>
            <a:ext cx="699701" cy="634224"/>
          </a:xfrm>
          <a:prstGeom prst="rect">
            <a:avLst/>
          </a:prstGeom>
          <a:noFill/>
          <a:extLst>
            <a:ext uri="{909E8E84-426E-40DD-AFC4-6F175D3DCCD1}">
              <a14:hiddenFill xmlns:a14="http://schemas.microsoft.com/office/drawing/2010/main">
                <a:solidFill>
                  <a:srgbClr val="FFFFFF"/>
                </a:solidFill>
              </a14:hiddenFill>
            </a:ext>
          </a:extLst>
        </p:spPr>
      </p:pic>
      <p:pic>
        <p:nvPicPr>
          <p:cNvPr id="78" name="Picture 4" descr="Creating a service connection in Azure DevOps - Alessandro Moura ...">
            <a:extLst>
              <a:ext uri="{FF2B5EF4-FFF2-40B4-BE49-F238E27FC236}">
                <a16:creationId xmlns:a16="http://schemas.microsoft.com/office/drawing/2014/main" id="{76E1BB62-9368-450A-A9E7-CCF7B7C5CD2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04079" y="1279009"/>
            <a:ext cx="837688" cy="523555"/>
          </a:xfrm>
          <a:prstGeom prst="rect">
            <a:avLst/>
          </a:prstGeom>
          <a:noFill/>
          <a:extLst>
            <a:ext uri="{909E8E84-426E-40DD-AFC4-6F175D3DCCD1}">
              <a14:hiddenFill xmlns:a14="http://schemas.microsoft.com/office/drawing/2010/main">
                <a:solidFill>
                  <a:srgbClr val="FFFFFF"/>
                </a:solidFill>
              </a14:hiddenFill>
            </a:ext>
          </a:extLst>
        </p:spPr>
      </p:pic>
      <p:pic>
        <p:nvPicPr>
          <p:cNvPr id="79" name="Picture 6" descr="Harness Blazes Past 400% ARR Growth Fueled by Market Demand for ...">
            <a:extLst>
              <a:ext uri="{FF2B5EF4-FFF2-40B4-BE49-F238E27FC236}">
                <a16:creationId xmlns:a16="http://schemas.microsoft.com/office/drawing/2014/main" id="{BF35CBDB-EE84-4555-A206-6BFD3446F1F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754931" y="1424329"/>
            <a:ext cx="1372031" cy="299560"/>
          </a:xfrm>
          <a:prstGeom prst="rect">
            <a:avLst/>
          </a:prstGeom>
          <a:noFill/>
          <a:extLst>
            <a:ext uri="{909E8E84-426E-40DD-AFC4-6F175D3DCCD1}">
              <a14:hiddenFill xmlns:a14="http://schemas.microsoft.com/office/drawing/2010/main">
                <a:solidFill>
                  <a:srgbClr val="FFFFFF"/>
                </a:solidFill>
              </a14:hiddenFill>
            </a:ext>
          </a:extLst>
        </p:spPr>
      </p:pic>
      <p:pic>
        <p:nvPicPr>
          <p:cNvPr id="80" name="Picture 8" descr="10 Reasons to Manage Your Releases With XL Release v.4.5 - XebiaLabs">
            <a:extLst>
              <a:ext uri="{FF2B5EF4-FFF2-40B4-BE49-F238E27FC236}">
                <a16:creationId xmlns:a16="http://schemas.microsoft.com/office/drawing/2014/main" id="{E8743A88-03CB-4259-B419-6496194F5371}"/>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t="36420" b="35927"/>
          <a:stretch/>
        </p:blipFill>
        <p:spPr bwMode="auto">
          <a:xfrm>
            <a:off x="6318025" y="1416078"/>
            <a:ext cx="1132511" cy="313169"/>
          </a:xfrm>
          <a:prstGeom prst="rect">
            <a:avLst/>
          </a:prstGeom>
          <a:noFill/>
          <a:extLst>
            <a:ext uri="{909E8E84-426E-40DD-AFC4-6F175D3DCCD1}">
              <a14:hiddenFill xmlns:a14="http://schemas.microsoft.com/office/drawing/2010/main">
                <a:solidFill>
                  <a:srgbClr val="FFFFFF"/>
                </a:solidFill>
              </a14:hiddenFill>
            </a:ext>
          </a:extLst>
        </p:spPr>
      </p:pic>
      <p:pic>
        <p:nvPicPr>
          <p:cNvPr id="81" name="Picture 80">
            <a:extLst>
              <a:ext uri="{FF2B5EF4-FFF2-40B4-BE49-F238E27FC236}">
                <a16:creationId xmlns:a16="http://schemas.microsoft.com/office/drawing/2014/main" id="{C5F6FE8B-4576-4A7B-A70F-3EA44BCAC22A}"/>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6642225" y="2534957"/>
            <a:ext cx="669167" cy="227801"/>
          </a:xfrm>
          <a:prstGeom prst="rect">
            <a:avLst/>
          </a:prstGeom>
        </p:spPr>
      </p:pic>
      <p:cxnSp>
        <p:nvCxnSpPr>
          <p:cNvPr id="82" name="Straight Connector 81">
            <a:extLst>
              <a:ext uri="{FF2B5EF4-FFF2-40B4-BE49-F238E27FC236}">
                <a16:creationId xmlns:a16="http://schemas.microsoft.com/office/drawing/2014/main" id="{9F5872FC-596D-4E4C-BD81-FA71351C13D4}"/>
              </a:ext>
            </a:extLst>
          </p:cNvPr>
          <p:cNvCxnSpPr>
            <a:cxnSpLocks/>
          </p:cNvCxnSpPr>
          <p:nvPr/>
        </p:nvCxnSpPr>
        <p:spPr>
          <a:xfrm>
            <a:off x="758019" y="1892441"/>
            <a:ext cx="11096460" cy="1212"/>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83" name="Picture 82">
            <a:extLst>
              <a:ext uri="{FF2B5EF4-FFF2-40B4-BE49-F238E27FC236}">
                <a16:creationId xmlns:a16="http://schemas.microsoft.com/office/drawing/2014/main" id="{A2D07BB1-2F71-4027-8CCB-FF5F13A60ADC}"/>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7591854" y="1356641"/>
            <a:ext cx="1223687" cy="416575"/>
          </a:xfrm>
          <a:prstGeom prst="rect">
            <a:avLst/>
          </a:prstGeom>
        </p:spPr>
      </p:pic>
      <p:pic>
        <p:nvPicPr>
          <p:cNvPr id="84" name="Picture 10" descr="TIME SYMBOL">
            <a:extLst>
              <a:ext uri="{FF2B5EF4-FFF2-40B4-BE49-F238E27FC236}">
                <a16:creationId xmlns:a16="http://schemas.microsoft.com/office/drawing/2014/main" id="{0A3BFDD7-FF78-49FC-B944-D1CD125E5CCA}"/>
              </a:ext>
            </a:extLst>
          </p:cNvPr>
          <p:cNvPicPr>
            <a:picLocks noChangeAspect="1" noChangeArrowheads="1"/>
          </p:cNvPicPr>
          <p:nvPr/>
        </p:nvPicPr>
        <p:blipFill>
          <a:blip r:embed="rId11">
            <a:clrChange>
              <a:clrFrom>
                <a:srgbClr val="FFFFFF"/>
              </a:clrFrom>
              <a:clrTo>
                <a:srgbClr val="FFFFFF">
                  <a:alpha val="0"/>
                </a:srgbClr>
              </a:clrTo>
            </a:clrChange>
            <a:duotone>
              <a:srgbClr val="C8001E">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936451" y="2034541"/>
            <a:ext cx="387887" cy="387887"/>
          </a:xfrm>
          <a:prstGeom prst="rect">
            <a:avLst/>
          </a:prstGeom>
          <a:noFill/>
          <a:extLst>
            <a:ext uri="{909E8E84-426E-40DD-AFC4-6F175D3DCCD1}">
              <a14:hiddenFill xmlns:a14="http://schemas.microsoft.com/office/drawing/2010/main">
                <a:solidFill>
                  <a:srgbClr val="FFFFFF"/>
                </a:solidFill>
              </a14:hiddenFill>
            </a:ext>
          </a:extLst>
        </p:spPr>
      </p:pic>
      <p:sp>
        <p:nvSpPr>
          <p:cNvPr id="85" name="TextBox 84">
            <a:extLst>
              <a:ext uri="{FF2B5EF4-FFF2-40B4-BE49-F238E27FC236}">
                <a16:creationId xmlns:a16="http://schemas.microsoft.com/office/drawing/2014/main" id="{DB4D667B-2204-4EAD-9112-3A03AA71D17C}"/>
              </a:ext>
            </a:extLst>
          </p:cNvPr>
          <p:cNvSpPr txBox="1"/>
          <p:nvPr/>
        </p:nvSpPr>
        <p:spPr>
          <a:xfrm>
            <a:off x="2412156" y="2049888"/>
            <a:ext cx="1197764" cy="369332"/>
          </a:xfrm>
          <a:prstGeom prst="rect">
            <a:avLst/>
          </a:prstGeom>
          <a:noFill/>
        </p:spPr>
        <p:txBody>
          <a:bodyPr wrap="none" rtlCol="0">
            <a:spAutoFit/>
          </a:bodyPr>
          <a:lstStyle/>
          <a:p>
            <a:pPr defTabSz="914377">
              <a:defRPr/>
            </a:pPr>
            <a:r>
              <a:rPr lang="de-AT" dirty="0">
                <a:solidFill>
                  <a:srgbClr val="C8001E"/>
                </a:solidFill>
                <a:latin typeface="Calibri" panose="020F0502020204030204"/>
              </a:rPr>
              <a:t>~30-60min</a:t>
            </a:r>
          </a:p>
        </p:txBody>
      </p:sp>
      <p:pic>
        <p:nvPicPr>
          <p:cNvPr id="86" name="Picture 10" descr="TIME SYMBOL">
            <a:extLst>
              <a:ext uri="{FF2B5EF4-FFF2-40B4-BE49-F238E27FC236}">
                <a16:creationId xmlns:a16="http://schemas.microsoft.com/office/drawing/2014/main" id="{C1B27394-848E-4CC4-BEF0-6506141AC6BB}"/>
              </a:ext>
            </a:extLst>
          </p:cNvPr>
          <p:cNvPicPr>
            <a:picLocks noChangeAspect="1" noChangeArrowheads="1"/>
          </p:cNvPicPr>
          <p:nvPr/>
        </p:nvPicPr>
        <p:blipFill>
          <a:blip r:embed="rId11">
            <a:clrChange>
              <a:clrFrom>
                <a:srgbClr val="FFFFFF"/>
              </a:clrFrom>
              <a:clrTo>
                <a:srgbClr val="FFFFFF">
                  <a:alpha val="0"/>
                </a:srgbClr>
              </a:clrTo>
            </a:clrChange>
            <a:duotone>
              <a:srgbClr val="73BE28">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8582085" y="2034074"/>
            <a:ext cx="387887" cy="387887"/>
          </a:xfrm>
          <a:prstGeom prst="rect">
            <a:avLst/>
          </a:prstGeom>
          <a:noFill/>
          <a:extLst>
            <a:ext uri="{909E8E84-426E-40DD-AFC4-6F175D3DCCD1}">
              <a14:hiddenFill xmlns:a14="http://schemas.microsoft.com/office/drawing/2010/main">
                <a:solidFill>
                  <a:srgbClr val="FFFFFF"/>
                </a:solidFill>
              </a14:hiddenFill>
            </a:ext>
          </a:extLst>
        </p:spPr>
      </p:pic>
      <p:sp>
        <p:nvSpPr>
          <p:cNvPr id="87" name="TextBox 86">
            <a:extLst>
              <a:ext uri="{FF2B5EF4-FFF2-40B4-BE49-F238E27FC236}">
                <a16:creationId xmlns:a16="http://schemas.microsoft.com/office/drawing/2014/main" id="{3CF72D62-8A55-48F3-B6F5-AD1F3ACAD79F}"/>
              </a:ext>
            </a:extLst>
          </p:cNvPr>
          <p:cNvSpPr txBox="1"/>
          <p:nvPr/>
        </p:nvSpPr>
        <p:spPr>
          <a:xfrm>
            <a:off x="9072838" y="2052627"/>
            <a:ext cx="776175" cy="369332"/>
          </a:xfrm>
          <a:prstGeom prst="rect">
            <a:avLst/>
          </a:prstGeom>
          <a:noFill/>
        </p:spPr>
        <p:txBody>
          <a:bodyPr wrap="none" rtlCol="0">
            <a:spAutoFit/>
          </a:bodyPr>
          <a:lstStyle/>
          <a:p>
            <a:pPr defTabSz="914377">
              <a:defRPr/>
            </a:pPr>
            <a:r>
              <a:rPr lang="de-AT" dirty="0">
                <a:solidFill>
                  <a:srgbClr val="5EA01C"/>
                </a:solidFill>
                <a:latin typeface="Calibri" panose="020F0502020204030204"/>
              </a:rPr>
              <a:t>~1min</a:t>
            </a:r>
          </a:p>
        </p:txBody>
      </p:sp>
      <p:pic>
        <p:nvPicPr>
          <p:cNvPr id="88" name="Picture 10" descr="AWS CodePipeline - Reviews, Pros &amp; Cons | Companies using AWS ...">
            <a:extLst>
              <a:ext uri="{FF2B5EF4-FFF2-40B4-BE49-F238E27FC236}">
                <a16:creationId xmlns:a16="http://schemas.microsoft.com/office/drawing/2014/main" id="{52918172-D6FF-4F6F-8804-93D829BF3A1C}"/>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048723" y="1289233"/>
            <a:ext cx="553571" cy="553571"/>
          </a:xfrm>
          <a:prstGeom prst="rect">
            <a:avLst/>
          </a:prstGeom>
          <a:noFill/>
          <a:extLst>
            <a:ext uri="{909E8E84-426E-40DD-AFC4-6F175D3DCCD1}">
              <a14:hiddenFill xmlns:a14="http://schemas.microsoft.com/office/drawing/2010/main">
                <a:solidFill>
                  <a:srgbClr val="FFFFFF"/>
                </a:solidFill>
              </a14:hiddenFill>
            </a:ext>
          </a:extLst>
        </p:spPr>
      </p:pic>
      <p:pic>
        <p:nvPicPr>
          <p:cNvPr id="89" name="Picture 12" descr="Tekton Archives - CD Foundation">
            <a:extLst>
              <a:ext uri="{FF2B5EF4-FFF2-40B4-BE49-F238E27FC236}">
                <a16:creationId xmlns:a16="http://schemas.microsoft.com/office/drawing/2014/main" id="{AC27984E-85C1-4E73-AFFA-CD7C9939FFF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280434" y="1389461"/>
            <a:ext cx="1236617" cy="396427"/>
          </a:xfrm>
          <a:prstGeom prst="rect">
            <a:avLst/>
          </a:prstGeom>
          <a:noFill/>
          <a:extLst>
            <a:ext uri="{909E8E84-426E-40DD-AFC4-6F175D3DCCD1}">
              <a14:hiddenFill xmlns:a14="http://schemas.microsoft.com/office/drawing/2010/main">
                <a:solidFill>
                  <a:srgbClr val="FFFFFF"/>
                </a:solidFill>
              </a14:hiddenFill>
            </a:ext>
          </a:extLst>
        </p:spPr>
      </p:pic>
      <p:pic>
        <p:nvPicPr>
          <p:cNvPr id="90" name="Picture 14" descr="Argo CD secrets management using Sops - DEV">
            <a:extLst>
              <a:ext uri="{FF2B5EF4-FFF2-40B4-BE49-F238E27FC236}">
                <a16:creationId xmlns:a16="http://schemas.microsoft.com/office/drawing/2014/main" id="{077B6BA4-9D2A-4E32-ACF0-47ADD29C4F13}"/>
              </a:ext>
            </a:extLst>
          </p:cNvPr>
          <p:cNvPicPr>
            <a:picLocks noChangeAspect="1" noChangeArrowheads="1"/>
          </p:cNvPicPr>
          <p:nvPr/>
        </p:nvPicPr>
        <p:blipFill>
          <a:blip r:embed="rId1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950965" y="1324465"/>
            <a:ext cx="1055539" cy="443327"/>
          </a:xfrm>
          <a:prstGeom prst="rect">
            <a:avLst/>
          </a:prstGeom>
          <a:noFill/>
          <a:extLst>
            <a:ext uri="{909E8E84-426E-40DD-AFC4-6F175D3DCCD1}">
              <a14:hiddenFill xmlns:a14="http://schemas.microsoft.com/office/drawing/2010/main">
                <a:solidFill>
                  <a:srgbClr val="FFFFFF"/>
                </a:solidFill>
              </a14:hiddenFill>
            </a:ext>
          </a:extLst>
        </p:spPr>
      </p:pic>
      <p:sp>
        <p:nvSpPr>
          <p:cNvPr id="91" name="TextBox 90">
            <a:extLst>
              <a:ext uri="{FF2B5EF4-FFF2-40B4-BE49-F238E27FC236}">
                <a16:creationId xmlns:a16="http://schemas.microsoft.com/office/drawing/2014/main" id="{C887A130-E8AD-4C67-86E1-7BCBF29D6877}"/>
              </a:ext>
            </a:extLst>
          </p:cNvPr>
          <p:cNvSpPr txBox="1"/>
          <p:nvPr/>
        </p:nvSpPr>
        <p:spPr>
          <a:xfrm>
            <a:off x="73011" y="1402704"/>
            <a:ext cx="452368" cy="369332"/>
          </a:xfrm>
          <a:prstGeom prst="rect">
            <a:avLst/>
          </a:prstGeom>
          <a:noFill/>
        </p:spPr>
        <p:txBody>
          <a:bodyPr wrap="none" rtlCol="0">
            <a:spAutoFit/>
          </a:bodyPr>
          <a:lstStyle/>
          <a:p>
            <a:pPr defTabSz="914377">
              <a:defRPr/>
            </a:pPr>
            <a:r>
              <a:rPr lang="de-AT" b="1" dirty="0">
                <a:latin typeface="Calibri" panose="020F0502020204030204"/>
              </a:rPr>
              <a:t>CD</a:t>
            </a:r>
          </a:p>
        </p:txBody>
      </p:sp>
      <p:sp>
        <p:nvSpPr>
          <p:cNvPr id="92" name="TextBox 91">
            <a:extLst>
              <a:ext uri="{FF2B5EF4-FFF2-40B4-BE49-F238E27FC236}">
                <a16:creationId xmlns:a16="http://schemas.microsoft.com/office/drawing/2014/main" id="{30E95D76-8A55-4F38-9759-3E565637321D}"/>
              </a:ext>
            </a:extLst>
          </p:cNvPr>
          <p:cNvSpPr txBox="1"/>
          <p:nvPr/>
        </p:nvSpPr>
        <p:spPr>
          <a:xfrm>
            <a:off x="-14504" y="2348645"/>
            <a:ext cx="609461" cy="4308872"/>
          </a:xfrm>
          <a:prstGeom prst="rect">
            <a:avLst/>
          </a:prstGeom>
          <a:noFill/>
        </p:spPr>
        <p:txBody>
          <a:bodyPr wrap="none" rtlCol="0">
            <a:spAutoFit/>
          </a:bodyPr>
          <a:lstStyle/>
          <a:p>
            <a:pPr algn="ctr" defTabSz="914377">
              <a:defRPr/>
            </a:pPr>
            <a:r>
              <a:rPr lang="de-AT" b="1" dirty="0">
                <a:latin typeface="Calibri" panose="020F0502020204030204"/>
              </a:rPr>
              <a:t>P</a:t>
            </a:r>
          </a:p>
          <a:p>
            <a:pPr algn="ctr" defTabSz="914377">
              <a:defRPr/>
            </a:pPr>
            <a:r>
              <a:rPr lang="de-AT" b="1" dirty="0">
                <a:latin typeface="Calibri" panose="020F0502020204030204"/>
              </a:rPr>
              <a:t>E</a:t>
            </a:r>
          </a:p>
          <a:p>
            <a:pPr algn="ctr" defTabSz="914377">
              <a:defRPr/>
            </a:pPr>
            <a:r>
              <a:rPr lang="de-AT" b="1" dirty="0">
                <a:latin typeface="Calibri" panose="020F0502020204030204"/>
              </a:rPr>
              <a:t>R</a:t>
            </a:r>
          </a:p>
          <a:p>
            <a:pPr algn="ctr" defTabSz="914377">
              <a:defRPr/>
            </a:pPr>
            <a:r>
              <a:rPr lang="de-AT" b="1" dirty="0">
                <a:latin typeface="Calibri" panose="020F0502020204030204"/>
              </a:rPr>
              <a:t>F</a:t>
            </a:r>
          </a:p>
          <a:p>
            <a:pPr algn="ctr" defTabSz="914377">
              <a:defRPr/>
            </a:pPr>
            <a:r>
              <a:rPr lang="de-AT" b="1" dirty="0">
                <a:latin typeface="Calibri" panose="020F0502020204030204"/>
              </a:rPr>
              <a:t>O</a:t>
            </a:r>
          </a:p>
          <a:p>
            <a:pPr algn="ctr" defTabSz="914377">
              <a:defRPr/>
            </a:pPr>
            <a:r>
              <a:rPr lang="de-AT" b="1" dirty="0">
                <a:latin typeface="Calibri" panose="020F0502020204030204"/>
              </a:rPr>
              <a:t>R</a:t>
            </a:r>
          </a:p>
          <a:p>
            <a:pPr algn="ctr" defTabSz="914377">
              <a:defRPr/>
            </a:pPr>
            <a:r>
              <a:rPr lang="de-AT" b="1" dirty="0">
                <a:latin typeface="Calibri" panose="020F0502020204030204"/>
              </a:rPr>
              <a:t>M</a:t>
            </a:r>
          </a:p>
          <a:p>
            <a:pPr algn="ctr" defTabSz="914377">
              <a:defRPr/>
            </a:pPr>
            <a:r>
              <a:rPr lang="de-AT" b="1" dirty="0">
                <a:latin typeface="Calibri" panose="020F0502020204030204"/>
              </a:rPr>
              <a:t>A</a:t>
            </a:r>
          </a:p>
          <a:p>
            <a:pPr algn="ctr" defTabSz="914377">
              <a:defRPr/>
            </a:pPr>
            <a:r>
              <a:rPr lang="de-AT" b="1" dirty="0">
                <a:latin typeface="Calibri" panose="020F0502020204030204"/>
              </a:rPr>
              <a:t>N</a:t>
            </a:r>
          </a:p>
          <a:p>
            <a:pPr algn="ctr" defTabSz="914377">
              <a:defRPr/>
            </a:pPr>
            <a:r>
              <a:rPr lang="de-AT" b="1" dirty="0">
                <a:latin typeface="Calibri" panose="020F0502020204030204"/>
              </a:rPr>
              <a:t>C</a:t>
            </a:r>
          </a:p>
          <a:p>
            <a:pPr algn="ctr" defTabSz="914377">
              <a:defRPr/>
            </a:pPr>
            <a:r>
              <a:rPr lang="de-AT" b="1" dirty="0">
                <a:latin typeface="Calibri" panose="020F0502020204030204"/>
              </a:rPr>
              <a:t>E</a:t>
            </a:r>
          </a:p>
          <a:p>
            <a:pPr algn="ctr" defTabSz="914377">
              <a:defRPr/>
            </a:pPr>
            <a:endParaRPr lang="de-AT" sz="1100" b="1" dirty="0">
              <a:latin typeface="Calibri" panose="020F0502020204030204"/>
            </a:endParaRPr>
          </a:p>
          <a:p>
            <a:pPr algn="ctr" defTabSz="914377">
              <a:defRPr/>
            </a:pPr>
            <a:r>
              <a:rPr lang="de-AT" b="1" dirty="0">
                <a:latin typeface="Calibri" panose="020F0502020204030204"/>
              </a:rPr>
              <a:t>as</a:t>
            </a:r>
          </a:p>
          <a:p>
            <a:pPr algn="ctr" defTabSz="914377">
              <a:defRPr/>
            </a:pPr>
            <a:endParaRPr lang="de-AT" sz="1100" b="1" dirty="0">
              <a:latin typeface="Calibri" panose="020F0502020204030204"/>
            </a:endParaRPr>
          </a:p>
          <a:p>
            <a:pPr algn="ctr" defTabSz="914377">
              <a:defRPr/>
            </a:pPr>
            <a:r>
              <a:rPr lang="de-AT" b="1" dirty="0">
                <a:latin typeface="Calibri" panose="020F0502020204030204"/>
              </a:rPr>
              <a:t>Self-</a:t>
            </a:r>
          </a:p>
          <a:p>
            <a:pPr algn="ctr" defTabSz="914377">
              <a:defRPr/>
            </a:pPr>
            <a:r>
              <a:rPr lang="de-AT" b="1" dirty="0">
                <a:latin typeface="Calibri" panose="020F0502020204030204"/>
              </a:rPr>
              <a:t>Svc</a:t>
            </a:r>
          </a:p>
        </p:txBody>
      </p:sp>
      <p:sp>
        <p:nvSpPr>
          <p:cNvPr id="93" name="Left Brace 92">
            <a:extLst>
              <a:ext uri="{FF2B5EF4-FFF2-40B4-BE49-F238E27FC236}">
                <a16:creationId xmlns:a16="http://schemas.microsoft.com/office/drawing/2014/main" id="{39F89129-55FC-4DF8-B68B-E6639A13D251}"/>
              </a:ext>
            </a:extLst>
          </p:cNvPr>
          <p:cNvSpPr/>
          <p:nvPr/>
        </p:nvSpPr>
        <p:spPr>
          <a:xfrm>
            <a:off x="564365" y="1286388"/>
            <a:ext cx="193655" cy="606053"/>
          </a:xfrm>
          <a:prstGeom prst="leftBrac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defTabSz="914377">
              <a:defRPr/>
            </a:pPr>
            <a:endParaRPr lang="de-AT">
              <a:solidFill>
                <a:srgbClr val="000000"/>
              </a:solidFill>
              <a:latin typeface="Calibri" panose="020F0502020204030204"/>
            </a:endParaRPr>
          </a:p>
        </p:txBody>
      </p:sp>
      <p:sp>
        <p:nvSpPr>
          <p:cNvPr id="94" name="Left Brace 93">
            <a:extLst>
              <a:ext uri="{FF2B5EF4-FFF2-40B4-BE49-F238E27FC236}">
                <a16:creationId xmlns:a16="http://schemas.microsoft.com/office/drawing/2014/main" id="{53EB5AFC-AF93-4AC7-8E26-D6321894D05F}"/>
              </a:ext>
            </a:extLst>
          </p:cNvPr>
          <p:cNvSpPr/>
          <p:nvPr/>
        </p:nvSpPr>
        <p:spPr>
          <a:xfrm>
            <a:off x="560990" y="2419221"/>
            <a:ext cx="172364" cy="4314396"/>
          </a:xfrm>
          <a:prstGeom prst="leftBrac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defTabSz="914377">
              <a:defRPr/>
            </a:pPr>
            <a:endParaRPr lang="de-AT">
              <a:solidFill>
                <a:srgbClr val="000000"/>
              </a:solidFill>
              <a:latin typeface="Calibri" panose="020F0502020204030204"/>
            </a:endParaRPr>
          </a:p>
        </p:txBody>
      </p:sp>
    </p:spTree>
    <p:extLst>
      <p:ext uri="{BB962C8B-B14F-4D97-AF65-F5344CB8AC3E}">
        <p14:creationId xmlns:p14="http://schemas.microsoft.com/office/powerpoint/2010/main" val="475241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500"/>
                                        <p:tgtEl>
                                          <p:spTgt spid="59"/>
                                        </p:tgtEl>
                                      </p:cBhvr>
                                    </p:animEffect>
                                  </p:childTnLst>
                                </p:cTn>
                              </p:par>
                              <p:par>
                                <p:cTn id="8" presetID="10" presetClass="entr" presetSubtype="0" fill="hold" nodeType="withEffect">
                                  <p:stCondLst>
                                    <p:cond delay="0"/>
                                  </p:stCondLst>
                                  <p:childTnLst>
                                    <p:set>
                                      <p:cBhvr>
                                        <p:cTn id="9" dur="1" fill="hold">
                                          <p:stCondLst>
                                            <p:cond delay="0"/>
                                          </p:stCondLst>
                                        </p:cTn>
                                        <p:tgtEl>
                                          <p:spTgt spid="52"/>
                                        </p:tgtEl>
                                        <p:attrNameLst>
                                          <p:attrName>style.visibility</p:attrName>
                                        </p:attrNameLst>
                                      </p:cBhvr>
                                      <p:to>
                                        <p:strVal val="visible"/>
                                      </p:to>
                                    </p:set>
                                    <p:animEffect transition="in" filter="fade">
                                      <p:cBhvr>
                                        <p:cTn id="10" dur="500"/>
                                        <p:tgtEl>
                                          <p:spTgt spid="5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0"/>
                                        </p:tgtEl>
                                        <p:attrNameLst>
                                          <p:attrName>style.visibility</p:attrName>
                                        </p:attrNameLst>
                                      </p:cBhvr>
                                      <p:to>
                                        <p:strVal val="visible"/>
                                      </p:to>
                                    </p:set>
                                    <p:animEffect transition="in" filter="fade">
                                      <p:cBhvr>
                                        <p:cTn id="15" dur="500"/>
                                        <p:tgtEl>
                                          <p:spTgt spid="60"/>
                                        </p:tgtEl>
                                      </p:cBhvr>
                                    </p:animEffect>
                                  </p:childTnLst>
                                </p:cTn>
                              </p:par>
                              <p:par>
                                <p:cTn id="16" presetID="10" presetClass="entr" presetSubtype="0" fill="hold" nodeType="withEffect">
                                  <p:stCondLst>
                                    <p:cond delay="0"/>
                                  </p:stCondLst>
                                  <p:childTnLst>
                                    <p:set>
                                      <p:cBhvr>
                                        <p:cTn id="17" dur="1" fill="hold">
                                          <p:stCondLst>
                                            <p:cond delay="0"/>
                                          </p:stCondLst>
                                        </p:cTn>
                                        <p:tgtEl>
                                          <p:spTgt spid="53"/>
                                        </p:tgtEl>
                                        <p:attrNameLst>
                                          <p:attrName>style.visibility</p:attrName>
                                        </p:attrNameLst>
                                      </p:cBhvr>
                                      <p:to>
                                        <p:strVal val="visible"/>
                                      </p:to>
                                    </p:set>
                                    <p:animEffect transition="in" filter="fade">
                                      <p:cBhvr>
                                        <p:cTn id="18" dur="500"/>
                                        <p:tgtEl>
                                          <p:spTgt spid="5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61"/>
                                        </p:tgtEl>
                                        <p:attrNameLst>
                                          <p:attrName>style.visibility</p:attrName>
                                        </p:attrNameLst>
                                      </p:cBhvr>
                                      <p:to>
                                        <p:strVal val="visible"/>
                                      </p:to>
                                    </p:set>
                                    <p:animEffect transition="in" filter="fade">
                                      <p:cBhvr>
                                        <p:cTn id="23" dur="500"/>
                                        <p:tgtEl>
                                          <p:spTgt spid="61"/>
                                        </p:tgtEl>
                                      </p:cBhvr>
                                    </p:animEffect>
                                  </p:childTnLst>
                                </p:cTn>
                              </p:par>
                              <p:par>
                                <p:cTn id="24" presetID="10" presetClass="entr" presetSubtype="0" fill="hold" nodeType="withEffect">
                                  <p:stCondLst>
                                    <p:cond delay="0"/>
                                  </p:stCondLst>
                                  <p:childTnLst>
                                    <p:set>
                                      <p:cBhvr>
                                        <p:cTn id="25" dur="1" fill="hold">
                                          <p:stCondLst>
                                            <p:cond delay="0"/>
                                          </p:stCondLst>
                                        </p:cTn>
                                        <p:tgtEl>
                                          <p:spTgt spid="54"/>
                                        </p:tgtEl>
                                        <p:attrNameLst>
                                          <p:attrName>style.visibility</p:attrName>
                                        </p:attrNameLst>
                                      </p:cBhvr>
                                      <p:to>
                                        <p:strVal val="visible"/>
                                      </p:to>
                                    </p:set>
                                    <p:animEffect transition="in" filter="fade">
                                      <p:cBhvr>
                                        <p:cTn id="26" dur="500"/>
                                        <p:tgtEl>
                                          <p:spTgt spid="5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55"/>
                                        </p:tgtEl>
                                        <p:attrNameLst>
                                          <p:attrName>style.visibility</p:attrName>
                                        </p:attrNameLst>
                                      </p:cBhvr>
                                      <p:to>
                                        <p:strVal val="visible"/>
                                      </p:to>
                                    </p:set>
                                    <p:animEffect transition="in" filter="fade">
                                      <p:cBhvr>
                                        <p:cTn id="31" dur="500"/>
                                        <p:tgtEl>
                                          <p:spTgt spid="55"/>
                                        </p:tgtEl>
                                      </p:cBhvr>
                                    </p:animEffect>
                                  </p:childTnLst>
                                </p:cTn>
                              </p:par>
                            </p:childTnLst>
                          </p:cTn>
                        </p:par>
                        <p:par>
                          <p:cTn id="32" fill="hold">
                            <p:stCondLst>
                              <p:cond delay="500"/>
                            </p:stCondLst>
                            <p:childTnLst>
                              <p:par>
                                <p:cTn id="33" presetID="10" presetClass="entr" presetSubtype="0" fill="hold" nodeType="afterEffect">
                                  <p:stCondLst>
                                    <p:cond delay="500"/>
                                  </p:stCondLst>
                                  <p:childTnLst>
                                    <p:set>
                                      <p:cBhvr>
                                        <p:cTn id="34" dur="1" fill="hold">
                                          <p:stCondLst>
                                            <p:cond delay="0"/>
                                          </p:stCondLst>
                                        </p:cTn>
                                        <p:tgtEl>
                                          <p:spTgt spid="73"/>
                                        </p:tgtEl>
                                        <p:attrNameLst>
                                          <p:attrName>style.visibility</p:attrName>
                                        </p:attrNameLst>
                                      </p:cBhvr>
                                      <p:to>
                                        <p:strVal val="visible"/>
                                      </p:to>
                                    </p:set>
                                    <p:animEffect transition="in" filter="fade">
                                      <p:cBhvr>
                                        <p:cTn id="35" dur="500"/>
                                        <p:tgtEl>
                                          <p:spTgt spid="73"/>
                                        </p:tgtEl>
                                      </p:cBhvr>
                                    </p:animEffect>
                                  </p:childTnLst>
                                </p:cTn>
                              </p:par>
                            </p:childTnLst>
                          </p:cTn>
                        </p:par>
                        <p:par>
                          <p:cTn id="36" fill="hold">
                            <p:stCondLst>
                              <p:cond delay="1500"/>
                            </p:stCondLst>
                            <p:childTnLst>
                              <p:par>
                                <p:cTn id="37" presetID="10" presetClass="entr" presetSubtype="0" fill="hold" grpId="0" nodeType="afterEffect">
                                  <p:stCondLst>
                                    <p:cond delay="500"/>
                                  </p:stCondLst>
                                  <p:childTnLst>
                                    <p:set>
                                      <p:cBhvr>
                                        <p:cTn id="38" dur="1" fill="hold">
                                          <p:stCondLst>
                                            <p:cond delay="0"/>
                                          </p:stCondLst>
                                        </p:cTn>
                                        <p:tgtEl>
                                          <p:spTgt spid="75"/>
                                        </p:tgtEl>
                                        <p:attrNameLst>
                                          <p:attrName>style.visibility</p:attrName>
                                        </p:attrNameLst>
                                      </p:cBhvr>
                                      <p:to>
                                        <p:strVal val="visible"/>
                                      </p:to>
                                    </p:set>
                                    <p:animEffect transition="in" filter="fade">
                                      <p:cBhvr>
                                        <p:cTn id="39" dur="500"/>
                                        <p:tgtEl>
                                          <p:spTgt spid="75"/>
                                        </p:tgtEl>
                                      </p:cBhvr>
                                    </p:animEffect>
                                  </p:childTnLst>
                                </p:cTn>
                              </p:par>
                              <p:par>
                                <p:cTn id="40" presetID="10" presetClass="entr" presetSubtype="0" fill="hold" nodeType="withEffect">
                                  <p:stCondLst>
                                    <p:cond delay="0"/>
                                  </p:stCondLst>
                                  <p:childTnLst>
                                    <p:set>
                                      <p:cBhvr>
                                        <p:cTn id="41" dur="1" fill="hold">
                                          <p:stCondLst>
                                            <p:cond delay="0"/>
                                          </p:stCondLst>
                                        </p:cTn>
                                        <p:tgtEl>
                                          <p:spTgt spid="74"/>
                                        </p:tgtEl>
                                        <p:attrNameLst>
                                          <p:attrName>style.visibility</p:attrName>
                                        </p:attrNameLst>
                                      </p:cBhvr>
                                      <p:to>
                                        <p:strVal val="visible"/>
                                      </p:to>
                                    </p:set>
                                    <p:animEffect transition="in" filter="fade">
                                      <p:cBhvr>
                                        <p:cTn id="42" dur="500"/>
                                        <p:tgtEl>
                                          <p:spTgt spid="74"/>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84"/>
                                        </p:tgtEl>
                                        <p:attrNameLst>
                                          <p:attrName>style.visibility</p:attrName>
                                        </p:attrNameLst>
                                      </p:cBhvr>
                                      <p:to>
                                        <p:strVal val="visible"/>
                                      </p:to>
                                    </p:set>
                                    <p:animEffect transition="in" filter="fade">
                                      <p:cBhvr>
                                        <p:cTn id="47" dur="500"/>
                                        <p:tgtEl>
                                          <p:spTgt spid="84"/>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85"/>
                                        </p:tgtEl>
                                        <p:attrNameLst>
                                          <p:attrName>style.visibility</p:attrName>
                                        </p:attrNameLst>
                                      </p:cBhvr>
                                      <p:to>
                                        <p:strVal val="visible"/>
                                      </p:to>
                                    </p:set>
                                    <p:animEffect transition="in" filter="fade">
                                      <p:cBhvr>
                                        <p:cTn id="50" dur="500"/>
                                        <p:tgtEl>
                                          <p:spTgt spid="85"/>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49"/>
                                        </p:tgtEl>
                                        <p:attrNameLst>
                                          <p:attrName>style.visibility</p:attrName>
                                        </p:attrNameLst>
                                      </p:cBhvr>
                                      <p:to>
                                        <p:strVal val="visible"/>
                                      </p:to>
                                    </p:set>
                                    <p:animEffect transition="in" filter="fade">
                                      <p:cBhvr>
                                        <p:cTn id="55" dur="500"/>
                                        <p:tgtEl>
                                          <p:spTgt spid="49"/>
                                        </p:tgtEl>
                                      </p:cBhvr>
                                    </p:animEffect>
                                  </p:childTnLst>
                                </p:cTn>
                              </p:par>
                              <p:par>
                                <p:cTn id="56" presetID="10" presetClass="entr" presetSubtype="0" fill="hold" nodeType="withEffect">
                                  <p:stCondLst>
                                    <p:cond delay="0"/>
                                  </p:stCondLst>
                                  <p:childTnLst>
                                    <p:set>
                                      <p:cBhvr>
                                        <p:cTn id="57" dur="1" fill="hold">
                                          <p:stCondLst>
                                            <p:cond delay="0"/>
                                          </p:stCondLst>
                                        </p:cTn>
                                        <p:tgtEl>
                                          <p:spTgt spid="81"/>
                                        </p:tgtEl>
                                        <p:attrNameLst>
                                          <p:attrName>style.visibility</p:attrName>
                                        </p:attrNameLst>
                                      </p:cBhvr>
                                      <p:to>
                                        <p:strVal val="visible"/>
                                      </p:to>
                                    </p:set>
                                    <p:animEffect transition="in" filter="fade">
                                      <p:cBhvr>
                                        <p:cTn id="58" dur="500"/>
                                        <p:tgtEl>
                                          <p:spTgt spid="81"/>
                                        </p:tgtEl>
                                      </p:cBhvr>
                                    </p:animEffect>
                                  </p:childTnLst>
                                </p:cTn>
                              </p:par>
                              <p:par>
                                <p:cTn id="59" presetID="10" presetClass="entr" presetSubtype="0" fill="hold" nodeType="withEffect">
                                  <p:stCondLst>
                                    <p:cond delay="0"/>
                                  </p:stCondLst>
                                  <p:childTnLst>
                                    <p:set>
                                      <p:cBhvr>
                                        <p:cTn id="60" dur="1" fill="hold">
                                          <p:stCondLst>
                                            <p:cond delay="0"/>
                                          </p:stCondLst>
                                        </p:cTn>
                                        <p:tgtEl>
                                          <p:spTgt spid="56"/>
                                        </p:tgtEl>
                                        <p:attrNameLst>
                                          <p:attrName>style.visibility</p:attrName>
                                        </p:attrNameLst>
                                      </p:cBhvr>
                                      <p:to>
                                        <p:strVal val="visible"/>
                                      </p:to>
                                    </p:set>
                                    <p:animEffect transition="in" filter="fade">
                                      <p:cBhvr>
                                        <p:cTn id="61" dur="500"/>
                                        <p:tgtEl>
                                          <p:spTgt spid="56"/>
                                        </p:tgtEl>
                                      </p:cBhvr>
                                    </p:animEffect>
                                  </p:childTnLst>
                                </p:cTn>
                              </p:par>
                              <p:par>
                                <p:cTn id="62" presetID="10" presetClass="entr" presetSubtype="0" fill="hold" nodeType="withEffect">
                                  <p:stCondLst>
                                    <p:cond delay="0"/>
                                  </p:stCondLst>
                                  <p:childTnLst>
                                    <p:set>
                                      <p:cBhvr>
                                        <p:cTn id="63" dur="1" fill="hold">
                                          <p:stCondLst>
                                            <p:cond delay="0"/>
                                          </p:stCondLst>
                                        </p:cTn>
                                        <p:tgtEl>
                                          <p:spTgt spid="57"/>
                                        </p:tgtEl>
                                        <p:attrNameLst>
                                          <p:attrName>style.visibility</p:attrName>
                                        </p:attrNameLst>
                                      </p:cBhvr>
                                      <p:to>
                                        <p:strVal val="visible"/>
                                      </p:to>
                                    </p:set>
                                    <p:animEffect transition="in" filter="fade">
                                      <p:cBhvr>
                                        <p:cTn id="64" dur="500"/>
                                        <p:tgtEl>
                                          <p:spTgt spid="57"/>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62"/>
                                        </p:tgtEl>
                                        <p:attrNameLst>
                                          <p:attrName>style.visibility</p:attrName>
                                        </p:attrNameLst>
                                      </p:cBhvr>
                                      <p:to>
                                        <p:strVal val="visible"/>
                                      </p:to>
                                    </p:set>
                                    <p:animEffect transition="in" filter="fade">
                                      <p:cBhvr>
                                        <p:cTn id="67" dur="500"/>
                                        <p:tgtEl>
                                          <p:spTgt spid="62"/>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63"/>
                                        </p:tgtEl>
                                        <p:attrNameLst>
                                          <p:attrName>style.visibility</p:attrName>
                                        </p:attrNameLst>
                                      </p:cBhvr>
                                      <p:to>
                                        <p:strVal val="visible"/>
                                      </p:to>
                                    </p:set>
                                    <p:animEffect transition="in" filter="fade">
                                      <p:cBhvr>
                                        <p:cTn id="70" dur="500"/>
                                        <p:tgtEl>
                                          <p:spTgt spid="63"/>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64"/>
                                        </p:tgtEl>
                                        <p:attrNameLst>
                                          <p:attrName>style.visibility</p:attrName>
                                        </p:attrNameLst>
                                      </p:cBhvr>
                                      <p:to>
                                        <p:strVal val="visible"/>
                                      </p:to>
                                    </p:set>
                                    <p:animEffect transition="in" filter="fade">
                                      <p:cBhvr>
                                        <p:cTn id="73" dur="500"/>
                                        <p:tgtEl>
                                          <p:spTgt spid="64"/>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65"/>
                                        </p:tgtEl>
                                        <p:attrNameLst>
                                          <p:attrName>style.visibility</p:attrName>
                                        </p:attrNameLst>
                                      </p:cBhvr>
                                      <p:to>
                                        <p:strVal val="visible"/>
                                      </p:to>
                                    </p:set>
                                    <p:animEffect transition="in" filter="fade">
                                      <p:cBhvr>
                                        <p:cTn id="76" dur="500"/>
                                        <p:tgtEl>
                                          <p:spTgt spid="65"/>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66"/>
                                        </p:tgtEl>
                                        <p:attrNameLst>
                                          <p:attrName>style.visibility</p:attrName>
                                        </p:attrNameLst>
                                      </p:cBhvr>
                                      <p:to>
                                        <p:strVal val="visible"/>
                                      </p:to>
                                    </p:set>
                                    <p:animEffect transition="in" filter="fade">
                                      <p:cBhvr>
                                        <p:cTn id="79" dur="500"/>
                                        <p:tgtEl>
                                          <p:spTgt spid="66"/>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67"/>
                                        </p:tgtEl>
                                        <p:attrNameLst>
                                          <p:attrName>style.visibility</p:attrName>
                                        </p:attrNameLst>
                                      </p:cBhvr>
                                      <p:to>
                                        <p:strVal val="visible"/>
                                      </p:to>
                                    </p:set>
                                    <p:animEffect transition="in" filter="fade">
                                      <p:cBhvr>
                                        <p:cTn id="82" dur="500"/>
                                        <p:tgtEl>
                                          <p:spTgt spid="67"/>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68"/>
                                        </p:tgtEl>
                                        <p:attrNameLst>
                                          <p:attrName>style.visibility</p:attrName>
                                        </p:attrNameLst>
                                      </p:cBhvr>
                                      <p:to>
                                        <p:strVal val="visible"/>
                                      </p:to>
                                    </p:set>
                                    <p:animEffect transition="in" filter="fade">
                                      <p:cBhvr>
                                        <p:cTn id="85" dur="500"/>
                                        <p:tgtEl>
                                          <p:spTgt spid="68"/>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69"/>
                                        </p:tgtEl>
                                        <p:attrNameLst>
                                          <p:attrName>style.visibility</p:attrName>
                                        </p:attrNameLst>
                                      </p:cBhvr>
                                      <p:to>
                                        <p:strVal val="visible"/>
                                      </p:to>
                                    </p:set>
                                    <p:animEffect transition="in" filter="fade">
                                      <p:cBhvr>
                                        <p:cTn id="88" dur="500"/>
                                        <p:tgtEl>
                                          <p:spTgt spid="69"/>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70"/>
                                        </p:tgtEl>
                                        <p:attrNameLst>
                                          <p:attrName>style.visibility</p:attrName>
                                        </p:attrNameLst>
                                      </p:cBhvr>
                                      <p:to>
                                        <p:strVal val="visible"/>
                                      </p:to>
                                    </p:set>
                                    <p:animEffect transition="in" filter="fade">
                                      <p:cBhvr>
                                        <p:cTn id="91" dur="500"/>
                                        <p:tgtEl>
                                          <p:spTgt spid="70"/>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71"/>
                                        </p:tgtEl>
                                        <p:attrNameLst>
                                          <p:attrName>style.visibility</p:attrName>
                                        </p:attrNameLst>
                                      </p:cBhvr>
                                      <p:to>
                                        <p:strVal val="visible"/>
                                      </p:to>
                                    </p:set>
                                    <p:animEffect transition="in" filter="fade">
                                      <p:cBhvr>
                                        <p:cTn id="94" dur="500"/>
                                        <p:tgtEl>
                                          <p:spTgt spid="71"/>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72"/>
                                        </p:tgtEl>
                                        <p:attrNameLst>
                                          <p:attrName>style.visibility</p:attrName>
                                        </p:attrNameLst>
                                      </p:cBhvr>
                                      <p:to>
                                        <p:strVal val="visible"/>
                                      </p:to>
                                    </p:set>
                                    <p:animEffect transition="in" filter="fade">
                                      <p:cBhvr>
                                        <p:cTn id="97" dur="500"/>
                                        <p:tgtEl>
                                          <p:spTgt spid="72"/>
                                        </p:tgtEl>
                                      </p:cBhvr>
                                    </p:animEffect>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nodeType="clickEffect">
                                  <p:stCondLst>
                                    <p:cond delay="0"/>
                                  </p:stCondLst>
                                  <p:childTnLst>
                                    <p:set>
                                      <p:cBhvr>
                                        <p:cTn id="101" dur="1" fill="hold">
                                          <p:stCondLst>
                                            <p:cond delay="0"/>
                                          </p:stCondLst>
                                        </p:cTn>
                                        <p:tgtEl>
                                          <p:spTgt spid="86"/>
                                        </p:tgtEl>
                                        <p:attrNameLst>
                                          <p:attrName>style.visibility</p:attrName>
                                        </p:attrNameLst>
                                      </p:cBhvr>
                                      <p:to>
                                        <p:strVal val="visible"/>
                                      </p:to>
                                    </p:set>
                                    <p:animEffect transition="in" filter="fade">
                                      <p:cBhvr>
                                        <p:cTn id="102" dur="500"/>
                                        <p:tgtEl>
                                          <p:spTgt spid="86"/>
                                        </p:tgtEl>
                                      </p:cBhvr>
                                    </p:animEffect>
                                  </p:childTnLst>
                                </p:cTn>
                              </p:par>
                              <p:par>
                                <p:cTn id="103" presetID="10" presetClass="entr" presetSubtype="0" fill="hold" grpId="0" nodeType="withEffect">
                                  <p:stCondLst>
                                    <p:cond delay="0"/>
                                  </p:stCondLst>
                                  <p:childTnLst>
                                    <p:set>
                                      <p:cBhvr>
                                        <p:cTn id="104" dur="1" fill="hold">
                                          <p:stCondLst>
                                            <p:cond delay="0"/>
                                          </p:stCondLst>
                                        </p:cTn>
                                        <p:tgtEl>
                                          <p:spTgt spid="87"/>
                                        </p:tgtEl>
                                        <p:attrNameLst>
                                          <p:attrName>style.visibility</p:attrName>
                                        </p:attrNameLst>
                                      </p:cBhvr>
                                      <p:to>
                                        <p:strVal val="visible"/>
                                      </p:to>
                                    </p:set>
                                    <p:animEffect transition="in" filter="fade">
                                      <p:cBhvr>
                                        <p:cTn id="105" dur="500"/>
                                        <p:tgtEl>
                                          <p:spTgt spid="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59" grpId="0" animBg="1"/>
      <p:bldP spid="60" grpId="0" animBg="1"/>
      <p:bldP spid="61" grpId="0" animBg="1"/>
      <p:bldP spid="62" grpId="0" animBg="1"/>
      <p:bldP spid="63" grpId="0" animBg="1"/>
      <p:bldP spid="64" grpId="0" animBg="1"/>
      <p:bldP spid="65" grpId="0" animBg="1"/>
      <p:bldP spid="66" grpId="0" animBg="1"/>
      <p:bldP spid="67" grpId="0" animBg="1"/>
      <p:bldP spid="68" grpId="0" animBg="1"/>
      <p:bldP spid="69" grpId="0" animBg="1"/>
      <p:bldP spid="70" grpId="0" animBg="1"/>
      <p:bldP spid="71" grpId="0" animBg="1"/>
      <p:bldP spid="72" grpId="0" animBg="1"/>
      <p:bldP spid="75" grpId="0" animBg="1"/>
      <p:bldP spid="85" grpId="0"/>
      <p:bldP spid="8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Content Placeholder 21">
            <a:extLst>
              <a:ext uri="{FF2B5EF4-FFF2-40B4-BE49-F238E27FC236}">
                <a16:creationId xmlns:a16="http://schemas.microsoft.com/office/drawing/2014/main" id="{800B6D19-EB3C-4CA5-B8A1-983AD165FF3F}"/>
              </a:ext>
            </a:extLst>
          </p:cNvPr>
          <p:cNvSpPr>
            <a:spLocks noGrp="1"/>
          </p:cNvSpPr>
          <p:nvPr>
            <p:ph idx="10"/>
          </p:nvPr>
        </p:nvSpPr>
        <p:spPr/>
        <p:txBody>
          <a:bodyPr/>
          <a:lstStyle/>
          <a:p>
            <a:r>
              <a:rPr lang="de-AT" dirty="0"/>
              <a:t>Example: Speeding up GitLab Pipelines by 80%</a:t>
            </a:r>
          </a:p>
        </p:txBody>
      </p:sp>
      <p:sp>
        <p:nvSpPr>
          <p:cNvPr id="3" name="Rectangle 2">
            <a:extLst>
              <a:ext uri="{FF2B5EF4-FFF2-40B4-BE49-F238E27FC236}">
                <a16:creationId xmlns:a16="http://schemas.microsoft.com/office/drawing/2014/main" id="{FA357FDD-8233-44F8-B0F5-2C39156BEAE5}"/>
              </a:ext>
            </a:extLst>
          </p:cNvPr>
          <p:cNvSpPr/>
          <p:nvPr/>
        </p:nvSpPr>
        <p:spPr>
          <a:xfrm>
            <a:off x="2415629" y="4237513"/>
            <a:ext cx="5653537" cy="17377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de-AT">
              <a:solidFill>
                <a:srgbClr val="FFFFFF"/>
              </a:solidFill>
              <a:latin typeface="Calibri" panose="020F0502020204030204"/>
            </a:endParaRPr>
          </a:p>
        </p:txBody>
      </p:sp>
      <p:pic>
        <p:nvPicPr>
          <p:cNvPr id="4" name="Picture 3">
            <a:extLst>
              <a:ext uri="{FF2B5EF4-FFF2-40B4-BE49-F238E27FC236}">
                <a16:creationId xmlns:a16="http://schemas.microsoft.com/office/drawing/2014/main" id="{C35520AB-1B00-4BC0-8C07-315D061AEB4A}"/>
              </a:ext>
            </a:extLst>
          </p:cNvPr>
          <p:cNvPicPr>
            <a:picLocks noChangeAspect="1"/>
          </p:cNvPicPr>
          <p:nvPr/>
        </p:nvPicPr>
        <p:blipFill>
          <a:blip r:embed="rId2"/>
          <a:stretch>
            <a:fillRect/>
          </a:stretch>
        </p:blipFill>
        <p:spPr>
          <a:xfrm>
            <a:off x="1117949" y="1645475"/>
            <a:ext cx="7938967" cy="1543315"/>
          </a:xfrm>
          <a:prstGeom prst="rect">
            <a:avLst/>
          </a:prstGeom>
          <a:ln>
            <a:noFill/>
          </a:ln>
          <a:effectLst>
            <a:outerShdw blurRad="292100" dist="139700" dir="2700000" algn="tl" rotWithShape="0">
              <a:srgbClr val="333333">
                <a:alpha val="65000"/>
              </a:srgbClr>
            </a:outerShdw>
          </a:effectLst>
        </p:spPr>
      </p:pic>
      <p:pic>
        <p:nvPicPr>
          <p:cNvPr id="5" name="Picture Placeholder 8">
            <a:extLst>
              <a:ext uri="{FF2B5EF4-FFF2-40B4-BE49-F238E27FC236}">
                <a16:creationId xmlns:a16="http://schemas.microsoft.com/office/drawing/2014/main" id="{B1CB657E-B33B-4AFA-85E0-E3C6E367950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800662" y="1643236"/>
            <a:ext cx="2025705" cy="2025705"/>
          </a:xfrm>
          <a:custGeom>
            <a:avLst/>
            <a:gdLst>
              <a:gd name="connsiteX0" fmla="*/ 0 w 3627921"/>
              <a:gd name="connsiteY0" fmla="*/ 3627921 h 3627921"/>
              <a:gd name="connsiteX1" fmla="*/ 0 w 3627921"/>
              <a:gd name="connsiteY1" fmla="*/ 0 h 3627921"/>
              <a:gd name="connsiteX2" fmla="*/ 3627921 w 3627921"/>
              <a:gd name="connsiteY2" fmla="*/ 0 h 3627921"/>
              <a:gd name="connsiteX3" fmla="*/ 3627921 w 3627921"/>
              <a:gd name="connsiteY3" fmla="*/ 3627921 h 3627921"/>
              <a:gd name="connsiteX4" fmla="*/ 0 w 3627921"/>
              <a:gd name="connsiteY4" fmla="*/ 3627921 h 3627921"/>
              <a:gd name="connsiteX0" fmla="*/ 0 w 3627921"/>
              <a:gd name="connsiteY0" fmla="*/ 3627921 h 3627921"/>
              <a:gd name="connsiteX1" fmla="*/ 0 w 3627921"/>
              <a:gd name="connsiteY1" fmla="*/ 0 h 3627921"/>
              <a:gd name="connsiteX2" fmla="*/ 3627921 w 3627921"/>
              <a:gd name="connsiteY2" fmla="*/ 0 h 3627921"/>
              <a:gd name="connsiteX3" fmla="*/ 3614669 w 3627921"/>
              <a:gd name="connsiteY3" fmla="*/ 3111086 h 3627921"/>
              <a:gd name="connsiteX4" fmla="*/ 0 w 3627921"/>
              <a:gd name="connsiteY4" fmla="*/ 3627921 h 3627921"/>
              <a:gd name="connsiteX0" fmla="*/ 0 w 3627921"/>
              <a:gd name="connsiteY0" fmla="*/ 3627921 h 3627921"/>
              <a:gd name="connsiteX1" fmla="*/ 0 w 3627921"/>
              <a:gd name="connsiteY1" fmla="*/ 0 h 3627921"/>
              <a:gd name="connsiteX2" fmla="*/ 3627921 w 3627921"/>
              <a:gd name="connsiteY2" fmla="*/ 0 h 3627921"/>
              <a:gd name="connsiteX3" fmla="*/ 3623833 w 3627921"/>
              <a:gd name="connsiteY3" fmla="*/ 3101923 h 3627921"/>
              <a:gd name="connsiteX4" fmla="*/ 0 w 3627921"/>
              <a:gd name="connsiteY4" fmla="*/ 3627921 h 3627921"/>
              <a:gd name="connsiteX0" fmla="*/ 0 w 3627921"/>
              <a:gd name="connsiteY0" fmla="*/ 3627921 h 3627921"/>
              <a:gd name="connsiteX1" fmla="*/ 0 w 3627921"/>
              <a:gd name="connsiteY1" fmla="*/ 0 h 3627921"/>
              <a:gd name="connsiteX2" fmla="*/ 3627921 w 3627921"/>
              <a:gd name="connsiteY2" fmla="*/ 0 h 3627921"/>
              <a:gd name="connsiteX3" fmla="*/ 3514701 w 3627921"/>
              <a:gd name="connsiteY3" fmla="*/ 3067624 h 3627921"/>
              <a:gd name="connsiteX4" fmla="*/ 0 w 3627921"/>
              <a:gd name="connsiteY4" fmla="*/ 3627921 h 3627921"/>
              <a:gd name="connsiteX0" fmla="*/ 0 w 3631138"/>
              <a:gd name="connsiteY0" fmla="*/ 3627921 h 3627921"/>
              <a:gd name="connsiteX1" fmla="*/ 0 w 3631138"/>
              <a:gd name="connsiteY1" fmla="*/ 0 h 3627921"/>
              <a:gd name="connsiteX2" fmla="*/ 3627921 w 3631138"/>
              <a:gd name="connsiteY2" fmla="*/ 0 h 3627921"/>
              <a:gd name="connsiteX3" fmla="*/ 3630069 w 3631138"/>
              <a:gd name="connsiteY3" fmla="*/ 3101923 h 3627921"/>
              <a:gd name="connsiteX4" fmla="*/ 0 w 3631138"/>
              <a:gd name="connsiteY4" fmla="*/ 3627921 h 36279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1138" h="3627921">
                <a:moveTo>
                  <a:pt x="0" y="3627921"/>
                </a:moveTo>
                <a:lnTo>
                  <a:pt x="0" y="0"/>
                </a:lnTo>
                <a:lnTo>
                  <a:pt x="3627921" y="0"/>
                </a:lnTo>
                <a:cubicBezTo>
                  <a:pt x="3623504" y="1037029"/>
                  <a:pt x="3634486" y="2064894"/>
                  <a:pt x="3630069" y="3101923"/>
                </a:cubicBezTo>
                <a:lnTo>
                  <a:pt x="0" y="3627921"/>
                </a:lnTo>
                <a:close/>
              </a:path>
            </a:pathLst>
          </a:custGeom>
          <a:effectLst>
            <a:outerShdw blurRad="381000" dist="38100" dir="8100000" algn="tr" rotWithShape="0">
              <a:prstClr val="black">
                <a:alpha val="20000"/>
              </a:prstClr>
            </a:outerShdw>
          </a:effectLst>
        </p:spPr>
      </p:pic>
      <p:sp>
        <p:nvSpPr>
          <p:cNvPr id="6" name="Text Placeholder 7">
            <a:extLst>
              <a:ext uri="{FF2B5EF4-FFF2-40B4-BE49-F238E27FC236}">
                <a16:creationId xmlns:a16="http://schemas.microsoft.com/office/drawing/2014/main" id="{AD289626-D32C-40DB-859A-4A1C471C6886}"/>
              </a:ext>
            </a:extLst>
          </p:cNvPr>
          <p:cNvSpPr txBox="1">
            <a:spLocks/>
          </p:cNvSpPr>
          <p:nvPr/>
        </p:nvSpPr>
        <p:spPr>
          <a:xfrm>
            <a:off x="9419044" y="3703002"/>
            <a:ext cx="2636833" cy="778377"/>
          </a:xfrm>
          <a:prstGeom prst="rect">
            <a:avLst/>
          </a:prstGeom>
        </p:spPr>
        <p:txBody>
          <a:bodyPr>
            <a:noAutofit/>
          </a:bodyPr>
          <a:lstStyle>
            <a:lvl1pPr marL="228600" indent="-228600" algn="l" defTabSz="914400" rtl="0" eaLnBrk="1" latinLnBrk="0" hangingPunct="1">
              <a:lnSpc>
                <a:spcPct val="120000"/>
              </a:lnSpc>
              <a:spcBef>
                <a:spcPts val="1200"/>
              </a:spcBef>
              <a:spcAft>
                <a:spcPts val="0"/>
              </a:spcAft>
              <a:buClr>
                <a:schemeClr val="bg1"/>
              </a:buClr>
              <a:buFont typeface="Arial" panose="020B0604020202020204" pitchFamily="34" charset="0"/>
              <a:buChar char="•"/>
              <a:defRPr sz="1800" b="0" i="0" kern="1200">
                <a:solidFill>
                  <a:schemeClr val="bg1"/>
                </a:solidFill>
                <a:latin typeface="Bernina Sans Light" pitchFamily="2" charset="77"/>
                <a:ea typeface="+mn-ea"/>
                <a:cs typeface="Calibri Light" panose="020F0302020204030204" pitchFamily="34" charset="0"/>
              </a:defRPr>
            </a:lvl1pPr>
            <a:lvl2pPr marL="685800" indent="-228600" algn="l" defTabSz="914400" rtl="0" eaLnBrk="1" latinLnBrk="0" hangingPunct="1">
              <a:lnSpc>
                <a:spcPct val="120000"/>
              </a:lnSpc>
              <a:spcBef>
                <a:spcPts val="500"/>
              </a:spcBef>
              <a:spcAft>
                <a:spcPts val="0"/>
              </a:spcAft>
              <a:buClr>
                <a:schemeClr val="bg1"/>
              </a:buClr>
              <a:buFont typeface="Arial" panose="020B0604020202020204" pitchFamily="34" charset="0"/>
              <a:buChar char="•"/>
              <a:defRPr sz="1600" b="0" i="0" kern="1200">
                <a:solidFill>
                  <a:schemeClr val="bg1"/>
                </a:solidFill>
                <a:latin typeface="Bernina Sans Light" pitchFamily="2" charset="77"/>
                <a:ea typeface="+mn-ea"/>
                <a:cs typeface="Calibri Light" panose="020F0302020204030204" pitchFamily="34" charset="0"/>
              </a:defRPr>
            </a:lvl2pPr>
            <a:lvl3pPr marL="1143000" indent="-228600" algn="l" defTabSz="914400" rtl="0" eaLnBrk="1" latinLnBrk="0" hangingPunct="1">
              <a:lnSpc>
                <a:spcPct val="120000"/>
              </a:lnSpc>
              <a:spcBef>
                <a:spcPts val="500"/>
              </a:spcBef>
              <a:spcAft>
                <a:spcPts val="0"/>
              </a:spcAft>
              <a:buClr>
                <a:schemeClr val="bg1"/>
              </a:buClr>
              <a:buFont typeface="Arial" panose="020B0604020202020204" pitchFamily="34" charset="0"/>
              <a:buChar char="•"/>
              <a:defRPr sz="1400" b="0" i="0" kern="1200">
                <a:solidFill>
                  <a:schemeClr val="bg1"/>
                </a:solidFill>
                <a:latin typeface="Bernina Sans Light" pitchFamily="2" charset="77"/>
                <a:ea typeface="+mn-ea"/>
                <a:cs typeface="Calibri Light" panose="020F0302020204030204" pitchFamily="34" charset="0"/>
              </a:defRPr>
            </a:lvl3pPr>
            <a:lvl4pPr marL="1600200" indent="-228600" algn="l" defTabSz="914400" rtl="0" eaLnBrk="1" latinLnBrk="0" hangingPunct="1">
              <a:lnSpc>
                <a:spcPct val="120000"/>
              </a:lnSpc>
              <a:spcBef>
                <a:spcPts val="500"/>
              </a:spcBef>
              <a:spcAft>
                <a:spcPts val="0"/>
              </a:spcAft>
              <a:buClr>
                <a:schemeClr val="bg1"/>
              </a:buClr>
              <a:buFont typeface="Arial" panose="020B0604020202020204" pitchFamily="34" charset="0"/>
              <a:buChar char="•"/>
              <a:defRPr sz="1200" b="0" i="0" kern="1200">
                <a:solidFill>
                  <a:schemeClr val="bg1"/>
                </a:solidFill>
                <a:latin typeface="Bernina Sans Light" pitchFamily="2" charset="77"/>
                <a:ea typeface="+mn-ea"/>
                <a:cs typeface="Calibri Light" panose="020F0302020204030204" pitchFamily="34" charset="0"/>
              </a:defRPr>
            </a:lvl4pPr>
            <a:lvl5pPr marL="2057400" indent="-228600" algn="l" defTabSz="914400" rtl="0" eaLnBrk="1" latinLnBrk="0" hangingPunct="1">
              <a:lnSpc>
                <a:spcPct val="120000"/>
              </a:lnSpc>
              <a:spcBef>
                <a:spcPts val="500"/>
              </a:spcBef>
              <a:spcAft>
                <a:spcPts val="0"/>
              </a:spcAft>
              <a:buClr>
                <a:schemeClr val="bg1"/>
              </a:buClr>
              <a:buFont typeface="Arial" panose="020B0604020202020204" pitchFamily="34" charset="0"/>
              <a:buChar char="•"/>
              <a:defRPr sz="1200" b="0" i="0" kern="1200">
                <a:solidFill>
                  <a:schemeClr val="bg1"/>
                </a:solidFill>
                <a:latin typeface="Bernina Sans Light" pitchFamily="2" charset="77"/>
                <a:ea typeface="+mn-ea"/>
                <a:cs typeface="Calibri Light" panose="020F03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defTabSz="914377">
              <a:buClr>
                <a:srgbClr val="FFFFFF"/>
              </a:buClr>
              <a:buNone/>
              <a:defRPr/>
            </a:pPr>
            <a:r>
              <a:rPr lang="en-US" sz="1600" b="1" dirty="0">
                <a:solidFill>
                  <a:srgbClr val="0F1419"/>
                </a:solidFill>
                <a:latin typeface="Bernina Sans Narrow" pitchFamily="2" charset="77"/>
              </a:rPr>
              <a:t>Christian Heckelmann</a:t>
            </a:r>
            <a:br>
              <a:rPr lang="en-US" sz="1600" b="1" dirty="0">
                <a:solidFill>
                  <a:srgbClr val="0F1419"/>
                </a:solidFill>
                <a:latin typeface="Bernina Sans Narrow" pitchFamily="2" charset="77"/>
              </a:rPr>
            </a:br>
            <a:r>
              <a:rPr lang="en-US" sz="1600" dirty="0">
                <a:solidFill>
                  <a:srgbClr val="0F1419"/>
                </a:solidFill>
              </a:rPr>
              <a:t>Senior DevOps Engineer</a:t>
            </a:r>
          </a:p>
        </p:txBody>
      </p:sp>
      <p:pic>
        <p:nvPicPr>
          <p:cNvPr id="7" name="Picture 6">
            <a:extLst>
              <a:ext uri="{FF2B5EF4-FFF2-40B4-BE49-F238E27FC236}">
                <a16:creationId xmlns:a16="http://schemas.microsoft.com/office/drawing/2014/main" id="{4672FDE1-FB00-45D6-B9C4-6145E7DB887E}"/>
              </a:ext>
            </a:extLst>
          </p:cNvPr>
          <p:cNvPicPr>
            <a:picLocks noChangeAspect="1"/>
          </p:cNvPicPr>
          <p:nvPr/>
        </p:nvPicPr>
        <p:blipFill>
          <a:blip r:embed="rId4"/>
          <a:stretch>
            <a:fillRect/>
          </a:stretch>
        </p:blipFill>
        <p:spPr>
          <a:xfrm>
            <a:off x="9800662" y="4515441"/>
            <a:ext cx="2025705" cy="816713"/>
          </a:xfrm>
          <a:prstGeom prst="rect">
            <a:avLst/>
          </a:prstGeom>
        </p:spPr>
      </p:pic>
      <p:sp>
        <p:nvSpPr>
          <p:cNvPr id="8" name="TextBox 7">
            <a:extLst>
              <a:ext uri="{FF2B5EF4-FFF2-40B4-BE49-F238E27FC236}">
                <a16:creationId xmlns:a16="http://schemas.microsoft.com/office/drawing/2014/main" id="{BD29A32C-0E39-4913-8961-DEDB0E5373F0}"/>
              </a:ext>
            </a:extLst>
          </p:cNvPr>
          <p:cNvSpPr txBox="1"/>
          <p:nvPr/>
        </p:nvSpPr>
        <p:spPr>
          <a:xfrm>
            <a:off x="6450823" y="3304122"/>
            <a:ext cx="1637756" cy="338554"/>
          </a:xfrm>
          <a:prstGeom prst="rect">
            <a:avLst/>
          </a:prstGeom>
          <a:noFill/>
        </p:spPr>
        <p:txBody>
          <a:bodyPr wrap="none" rtlCol="0">
            <a:spAutoFit/>
          </a:bodyPr>
          <a:lstStyle/>
          <a:p>
            <a:pPr algn="ctr" defTabSz="914377">
              <a:defRPr/>
            </a:pPr>
            <a:r>
              <a:rPr lang="de-DE" sz="1600" b="1">
                <a:solidFill>
                  <a:srgbClr val="92D050"/>
                </a:solidFill>
                <a:latin typeface="Bernina Sans" pitchFamily="2" charset="77"/>
              </a:rPr>
              <a:t>87.5%: passed</a:t>
            </a:r>
          </a:p>
        </p:txBody>
      </p:sp>
      <p:cxnSp>
        <p:nvCxnSpPr>
          <p:cNvPr id="9" name="Straight Arrow Connector 8">
            <a:extLst>
              <a:ext uri="{FF2B5EF4-FFF2-40B4-BE49-F238E27FC236}">
                <a16:creationId xmlns:a16="http://schemas.microsoft.com/office/drawing/2014/main" id="{AD851AAB-6FB8-42D9-ADB5-779168E75629}"/>
              </a:ext>
            </a:extLst>
          </p:cNvPr>
          <p:cNvCxnSpPr>
            <a:cxnSpLocks/>
          </p:cNvCxnSpPr>
          <p:nvPr/>
        </p:nvCxnSpPr>
        <p:spPr>
          <a:xfrm>
            <a:off x="6339092" y="3197348"/>
            <a:ext cx="0" cy="4949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Rectangle: Rounded Corners 9">
            <a:extLst>
              <a:ext uri="{FF2B5EF4-FFF2-40B4-BE49-F238E27FC236}">
                <a16:creationId xmlns:a16="http://schemas.microsoft.com/office/drawing/2014/main" id="{10D178C0-FF37-48C9-90A7-1E53C07226C9}"/>
              </a:ext>
            </a:extLst>
          </p:cNvPr>
          <p:cNvSpPr/>
          <p:nvPr/>
        </p:nvSpPr>
        <p:spPr>
          <a:xfrm>
            <a:off x="6063508" y="2775766"/>
            <a:ext cx="1263384" cy="375201"/>
          </a:xfrm>
          <a:prstGeom prst="roundRect">
            <a:avLst/>
          </a:prstGeom>
          <a:noFill/>
          <a:ln w="41275">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de-AT">
              <a:solidFill>
                <a:srgbClr val="FFFFFF"/>
              </a:solidFill>
              <a:latin typeface="Bernina Sans Light"/>
            </a:endParaRPr>
          </a:p>
        </p:txBody>
      </p:sp>
      <p:cxnSp>
        <p:nvCxnSpPr>
          <p:cNvPr id="11" name="Straight Arrow Connector 10">
            <a:extLst>
              <a:ext uri="{FF2B5EF4-FFF2-40B4-BE49-F238E27FC236}">
                <a16:creationId xmlns:a16="http://schemas.microsoft.com/office/drawing/2014/main" id="{DCCBB496-5326-477A-9A0F-507D7914881F}"/>
              </a:ext>
            </a:extLst>
          </p:cNvPr>
          <p:cNvCxnSpPr>
            <a:cxnSpLocks/>
          </p:cNvCxnSpPr>
          <p:nvPr/>
        </p:nvCxnSpPr>
        <p:spPr>
          <a:xfrm flipV="1">
            <a:off x="6525953" y="3150967"/>
            <a:ext cx="0" cy="5413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A4369976-823B-4BB1-BB5B-08A3FF8E92F9}"/>
              </a:ext>
            </a:extLst>
          </p:cNvPr>
          <p:cNvGrpSpPr/>
          <p:nvPr/>
        </p:nvGrpSpPr>
        <p:grpSpPr>
          <a:xfrm>
            <a:off x="2381251" y="3758006"/>
            <a:ext cx="5715000" cy="2101284"/>
            <a:chOff x="4594467" y="3900210"/>
            <a:chExt cx="5715000" cy="2101284"/>
          </a:xfrm>
        </p:grpSpPr>
        <p:sp>
          <p:nvSpPr>
            <p:cNvPr id="13" name="Rectangle 12">
              <a:extLst>
                <a:ext uri="{FF2B5EF4-FFF2-40B4-BE49-F238E27FC236}">
                  <a16:creationId xmlns:a16="http://schemas.microsoft.com/office/drawing/2014/main" id="{3D99A11D-42FD-4505-AB28-F51FAC8DAC90}"/>
                </a:ext>
              </a:extLst>
            </p:cNvPr>
            <p:cNvSpPr/>
            <p:nvPr/>
          </p:nvSpPr>
          <p:spPr>
            <a:xfrm rot="5400000">
              <a:off x="7240943" y="1314027"/>
              <a:ext cx="429339" cy="5653536"/>
            </a:xfrm>
            <a:prstGeom prst="rect">
              <a:avLst/>
            </a:prstGeom>
            <a:solidFill>
              <a:schemeClr val="accent1">
                <a:lumMod val="50000"/>
              </a:schemeClr>
            </a:solidFill>
            <a:ln w="47625">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srgbClr val="FFFFFF"/>
                </a:solidFill>
                <a:latin typeface="Bernina Sans Light"/>
              </a:endParaRPr>
            </a:p>
          </p:txBody>
        </p:sp>
        <p:pic>
          <p:nvPicPr>
            <p:cNvPr id="14" name="Picture 2">
              <a:extLst>
                <a:ext uri="{FF2B5EF4-FFF2-40B4-BE49-F238E27FC236}">
                  <a16:creationId xmlns:a16="http://schemas.microsoft.com/office/drawing/2014/main" id="{E03D397D-1A02-4F4A-AD10-DEAC81C8CEFF}"/>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a:stretch/>
          </p:blipFill>
          <p:spPr bwMode="auto">
            <a:xfrm>
              <a:off x="4738054" y="3963285"/>
              <a:ext cx="1098369" cy="379273"/>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A96775C6-ABE9-4273-B025-90F05D3B9133}"/>
                </a:ext>
              </a:extLst>
            </p:cNvPr>
            <p:cNvSpPr/>
            <p:nvPr/>
          </p:nvSpPr>
          <p:spPr>
            <a:xfrm>
              <a:off x="4594467" y="3900210"/>
              <a:ext cx="5715000" cy="210128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de-AT">
                <a:solidFill>
                  <a:srgbClr val="FFFFFF"/>
                </a:solidFill>
                <a:latin typeface="Bernina Sans Light"/>
              </a:endParaRPr>
            </a:p>
          </p:txBody>
        </p:sp>
      </p:grpSp>
      <p:sp>
        <p:nvSpPr>
          <p:cNvPr id="16" name="TextBox 15">
            <a:extLst>
              <a:ext uri="{FF2B5EF4-FFF2-40B4-BE49-F238E27FC236}">
                <a16:creationId xmlns:a16="http://schemas.microsoft.com/office/drawing/2014/main" id="{892903DA-085C-4AE0-B423-970CDF9B09E1}"/>
              </a:ext>
            </a:extLst>
          </p:cNvPr>
          <p:cNvSpPr txBox="1"/>
          <p:nvPr/>
        </p:nvSpPr>
        <p:spPr>
          <a:xfrm>
            <a:off x="3956157" y="3816624"/>
            <a:ext cx="3922356" cy="369332"/>
          </a:xfrm>
          <a:prstGeom prst="rect">
            <a:avLst/>
          </a:prstGeom>
          <a:noFill/>
        </p:spPr>
        <p:txBody>
          <a:bodyPr wrap="none" rtlCol="0">
            <a:spAutoFit/>
          </a:bodyPr>
          <a:lstStyle/>
          <a:p>
            <a:pPr defTabSz="914377">
              <a:defRPr/>
            </a:pPr>
            <a:r>
              <a:rPr lang="de-AT">
                <a:solidFill>
                  <a:srgbClr val="FFFFFF"/>
                </a:solidFill>
                <a:latin typeface="Calibri" panose="020F0502020204030204"/>
              </a:rPr>
              <a:t>Automated SLI/SLO based Quality Gates</a:t>
            </a:r>
          </a:p>
        </p:txBody>
      </p:sp>
      <p:pic>
        <p:nvPicPr>
          <p:cNvPr id="17" name="Picture 16">
            <a:extLst>
              <a:ext uri="{FF2B5EF4-FFF2-40B4-BE49-F238E27FC236}">
                <a16:creationId xmlns:a16="http://schemas.microsoft.com/office/drawing/2014/main" id="{1E1DBF66-D403-4566-B854-EA86B65C8A4B}"/>
              </a:ext>
            </a:extLst>
          </p:cNvPr>
          <p:cNvPicPr>
            <a:picLocks noChangeAspect="1"/>
          </p:cNvPicPr>
          <p:nvPr/>
        </p:nvPicPr>
        <p:blipFill rotWithShape="1">
          <a:blip r:embed="rId7"/>
          <a:srcRect t="18443"/>
          <a:stretch/>
        </p:blipFill>
        <p:spPr>
          <a:xfrm>
            <a:off x="2911119" y="4224607"/>
            <a:ext cx="4655264" cy="1634683"/>
          </a:xfrm>
          <a:prstGeom prst="rect">
            <a:avLst/>
          </a:prstGeom>
        </p:spPr>
      </p:pic>
      <p:sp>
        <p:nvSpPr>
          <p:cNvPr id="18" name="TextBox 17">
            <a:extLst>
              <a:ext uri="{FF2B5EF4-FFF2-40B4-BE49-F238E27FC236}">
                <a16:creationId xmlns:a16="http://schemas.microsoft.com/office/drawing/2014/main" id="{00F8621C-4E27-4983-BBF0-647B3E6989FA}"/>
              </a:ext>
            </a:extLst>
          </p:cNvPr>
          <p:cNvSpPr txBox="1"/>
          <p:nvPr/>
        </p:nvSpPr>
        <p:spPr>
          <a:xfrm>
            <a:off x="4470781" y="3288731"/>
            <a:ext cx="1857240" cy="369332"/>
          </a:xfrm>
          <a:prstGeom prst="rect">
            <a:avLst/>
          </a:prstGeom>
          <a:noFill/>
        </p:spPr>
        <p:txBody>
          <a:bodyPr wrap="none" rtlCol="0">
            <a:spAutoFit/>
          </a:bodyPr>
          <a:lstStyle/>
          <a:p>
            <a:pPr defTabSz="914377">
              <a:defRPr/>
            </a:pPr>
            <a:r>
              <a:rPr lang="de-AT">
                <a:solidFill>
                  <a:srgbClr val="0F1419"/>
                </a:solidFill>
                <a:latin typeface="Calibri" panose="020F0502020204030204"/>
              </a:rPr>
              <a:t>Trigger Evaluation</a:t>
            </a:r>
          </a:p>
        </p:txBody>
      </p:sp>
      <p:pic>
        <p:nvPicPr>
          <p:cNvPr id="19" name="Picture 18">
            <a:extLst>
              <a:ext uri="{FF2B5EF4-FFF2-40B4-BE49-F238E27FC236}">
                <a16:creationId xmlns:a16="http://schemas.microsoft.com/office/drawing/2014/main" id="{6B2282D1-D5C7-47AA-967E-89A3F4B23FD6}"/>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4526177" y="6337673"/>
            <a:ext cx="1746449" cy="310404"/>
          </a:xfrm>
          <a:prstGeom prst="rect">
            <a:avLst/>
          </a:prstGeom>
        </p:spPr>
      </p:pic>
      <p:cxnSp>
        <p:nvCxnSpPr>
          <p:cNvPr id="20" name="Straight Arrow Connector 19">
            <a:extLst>
              <a:ext uri="{FF2B5EF4-FFF2-40B4-BE49-F238E27FC236}">
                <a16:creationId xmlns:a16="http://schemas.microsoft.com/office/drawing/2014/main" id="{FA606057-C0CD-4C2C-BB58-7CD7BE70BFB6}"/>
              </a:ext>
            </a:extLst>
          </p:cNvPr>
          <p:cNvCxnSpPr>
            <a:cxnSpLocks/>
          </p:cNvCxnSpPr>
          <p:nvPr/>
        </p:nvCxnSpPr>
        <p:spPr>
          <a:xfrm>
            <a:off x="5502664" y="5859289"/>
            <a:ext cx="0" cy="458035"/>
          </a:xfrm>
          <a:prstGeom prst="straightConnector1">
            <a:avLst/>
          </a:prstGeom>
          <a:ln>
            <a:headEnd type="triangle"/>
            <a:tailEnd type="non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4369194E-5EB5-4AB3-8266-D0DF78760525}"/>
              </a:ext>
            </a:extLst>
          </p:cNvPr>
          <p:cNvSpPr txBox="1"/>
          <p:nvPr/>
        </p:nvSpPr>
        <p:spPr>
          <a:xfrm>
            <a:off x="5552433" y="5903640"/>
            <a:ext cx="1606915" cy="369332"/>
          </a:xfrm>
          <a:prstGeom prst="rect">
            <a:avLst/>
          </a:prstGeom>
          <a:noFill/>
        </p:spPr>
        <p:txBody>
          <a:bodyPr wrap="none" rtlCol="0">
            <a:spAutoFit/>
          </a:bodyPr>
          <a:lstStyle/>
          <a:p>
            <a:pPr defTabSz="914377">
              <a:defRPr/>
            </a:pPr>
            <a:r>
              <a:rPr lang="de-AT">
                <a:solidFill>
                  <a:srgbClr val="0F1419"/>
                </a:solidFill>
                <a:latin typeface="Calibri" panose="020F0502020204030204"/>
              </a:rPr>
              <a:t>Pull SLI Metrics</a:t>
            </a:r>
          </a:p>
        </p:txBody>
      </p:sp>
    </p:spTree>
    <p:extLst>
      <p:ext uri="{BB962C8B-B14F-4D97-AF65-F5344CB8AC3E}">
        <p14:creationId xmlns:p14="http://schemas.microsoft.com/office/powerpoint/2010/main" val="3350767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500"/>
                                        <p:tgtEl>
                                          <p:spTgt spid="1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par>
                                <p:cTn id="19" presetID="10" presetClass="entr" presetSubtype="0" fill="hold" nodeType="with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fade">
                                      <p:cBhvr>
                                        <p:cTn id="21" dur="500"/>
                                        <p:tgtEl>
                                          <p:spTgt spid="20"/>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fade">
                                      <p:cBhvr>
                                        <p:cTn id="24" dur="500"/>
                                        <p:tgtEl>
                                          <p:spTgt spid="21"/>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fade">
                                      <p:cBhvr>
                                        <p:cTn id="29" dur="500"/>
                                        <p:tgtEl>
                                          <p:spTgt spid="11"/>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animBg="1"/>
      <p:bldP spid="18" grpId="0"/>
      <p:bldP spid="21"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3814B63-55A5-4B56-984C-CC77C8B1B7AE}"/>
              </a:ext>
            </a:extLst>
          </p:cNvPr>
          <p:cNvSpPr>
            <a:spLocks noGrp="1"/>
          </p:cNvSpPr>
          <p:nvPr>
            <p:ph idx="10"/>
          </p:nvPr>
        </p:nvSpPr>
        <p:spPr/>
        <p:txBody>
          <a:bodyPr/>
          <a:lstStyle/>
          <a:p>
            <a:r>
              <a:rPr lang="de-AT" dirty="0"/>
              <a:t>A closer look at SLO Validations</a:t>
            </a:r>
          </a:p>
        </p:txBody>
      </p:sp>
      <p:sp>
        <p:nvSpPr>
          <p:cNvPr id="129" name="Rectangle 128">
            <a:extLst>
              <a:ext uri="{FF2B5EF4-FFF2-40B4-BE49-F238E27FC236}">
                <a16:creationId xmlns:a16="http://schemas.microsoft.com/office/drawing/2014/main" id="{EE11D5CE-3ACF-47B9-83AD-E81DBDAB46BE}"/>
              </a:ext>
            </a:extLst>
          </p:cNvPr>
          <p:cNvSpPr/>
          <p:nvPr/>
        </p:nvSpPr>
        <p:spPr>
          <a:xfrm>
            <a:off x="932034" y="3255881"/>
            <a:ext cx="3266817" cy="629287"/>
          </a:xfrm>
          <a:prstGeom prst="rect">
            <a:avLst/>
          </a:prstGeom>
          <a:solidFill>
            <a:srgbClr val="1495FF"/>
          </a:solidFill>
          <a:ln w="12700" cap="flat" cmpd="sng" algn="ctr">
            <a:solidFill>
              <a:srgbClr val="1495FF">
                <a:shade val="50000"/>
              </a:srgbClr>
            </a:solidFill>
            <a:prstDash val="solid"/>
            <a:miter lim="800000"/>
          </a:ln>
          <a:effectLst/>
        </p:spPr>
        <p:txBody>
          <a:bodyPr rtlCol="0" anchor="ctr"/>
          <a:lstStyle/>
          <a:p>
            <a:pPr defTabSz="914377">
              <a:defRPr/>
            </a:pPr>
            <a:r>
              <a:rPr lang="de-DE" sz="1600" b="1" dirty="0">
                <a:solidFill>
                  <a:srgbClr val="FFFFFF"/>
                </a:solidFill>
                <a:latin typeface="Calibri" panose="020F0502020204030204"/>
              </a:rPr>
              <a:t>Overall Failure Rate</a:t>
            </a:r>
          </a:p>
          <a:p>
            <a:pPr defTabSz="914377">
              <a:defRPr/>
            </a:pPr>
            <a:r>
              <a:rPr lang="de-DE" sz="1200" b="1" dirty="0">
                <a:solidFill>
                  <a:srgbClr val="FFFFFF"/>
                </a:solidFill>
                <a:latin typeface="Calibri" panose="020F0502020204030204"/>
              </a:rPr>
              <a:t>Query</a:t>
            </a:r>
            <a:r>
              <a:rPr lang="de-DE" sz="1200" dirty="0">
                <a:solidFill>
                  <a:srgbClr val="FFFFFF"/>
                </a:solidFill>
                <a:latin typeface="Calibri" panose="020F0502020204030204"/>
              </a:rPr>
              <a:t>: builtin:service.errors.total</a:t>
            </a:r>
            <a:endParaRPr lang="de-AT" sz="1200" dirty="0">
              <a:solidFill>
                <a:srgbClr val="FFFFFF"/>
              </a:solidFill>
              <a:latin typeface="Calibri" panose="020F0502020204030204"/>
            </a:endParaRPr>
          </a:p>
        </p:txBody>
      </p:sp>
      <p:sp>
        <p:nvSpPr>
          <p:cNvPr id="130" name="Rectangle 129">
            <a:extLst>
              <a:ext uri="{FF2B5EF4-FFF2-40B4-BE49-F238E27FC236}">
                <a16:creationId xmlns:a16="http://schemas.microsoft.com/office/drawing/2014/main" id="{6571F416-CB7C-4C8C-9253-7FE16D942110}"/>
              </a:ext>
            </a:extLst>
          </p:cNvPr>
          <p:cNvSpPr/>
          <p:nvPr/>
        </p:nvSpPr>
        <p:spPr>
          <a:xfrm>
            <a:off x="932034" y="3937773"/>
            <a:ext cx="3266817" cy="636660"/>
          </a:xfrm>
          <a:prstGeom prst="rect">
            <a:avLst/>
          </a:prstGeom>
          <a:solidFill>
            <a:srgbClr val="1495FF"/>
          </a:solidFill>
          <a:ln w="12700" cap="flat" cmpd="sng" algn="ctr">
            <a:solidFill>
              <a:srgbClr val="1495FF">
                <a:shade val="50000"/>
              </a:srgbClr>
            </a:solidFill>
            <a:prstDash val="solid"/>
            <a:miter lim="800000"/>
          </a:ln>
          <a:effectLst/>
        </p:spPr>
        <p:txBody>
          <a:bodyPr rtlCol="0" anchor="ctr"/>
          <a:lstStyle/>
          <a:p>
            <a:pPr defTabSz="914377">
              <a:defRPr/>
            </a:pPr>
            <a:r>
              <a:rPr lang="de-DE" sz="1600" b="1">
                <a:solidFill>
                  <a:srgbClr val="FFFFFF"/>
                </a:solidFill>
                <a:latin typeface="Calibri" panose="020F0502020204030204"/>
              </a:rPr>
              <a:t>Test Step LOGIN Response Time</a:t>
            </a:r>
          </a:p>
          <a:p>
            <a:pPr defTabSz="914377">
              <a:defRPr/>
            </a:pPr>
            <a:r>
              <a:rPr lang="de-DE" sz="1200" b="1">
                <a:solidFill>
                  <a:srgbClr val="FFFFFF"/>
                </a:solidFill>
                <a:latin typeface="Calibri" panose="020F0502020204030204"/>
              </a:rPr>
              <a:t>Query</a:t>
            </a:r>
            <a:r>
              <a:rPr lang="de-DE" sz="1200">
                <a:solidFill>
                  <a:srgbClr val="FFFFFF"/>
                </a:solidFill>
                <a:latin typeface="Calibri" panose="020F0502020204030204"/>
              </a:rPr>
              <a:t>: calc:service.teststeprt:filter(Test, LOGIN)</a:t>
            </a:r>
            <a:endParaRPr lang="de-AT" sz="1200">
              <a:solidFill>
                <a:srgbClr val="FFFFFF"/>
              </a:solidFill>
              <a:latin typeface="Calibri" panose="020F0502020204030204"/>
            </a:endParaRPr>
          </a:p>
        </p:txBody>
      </p:sp>
      <p:sp>
        <p:nvSpPr>
          <p:cNvPr id="131" name="Rectangle 130">
            <a:extLst>
              <a:ext uri="{FF2B5EF4-FFF2-40B4-BE49-F238E27FC236}">
                <a16:creationId xmlns:a16="http://schemas.microsoft.com/office/drawing/2014/main" id="{2F2ED163-2D2F-4151-A8F0-DC83C2448A8F}"/>
              </a:ext>
            </a:extLst>
          </p:cNvPr>
          <p:cNvSpPr/>
          <p:nvPr/>
        </p:nvSpPr>
        <p:spPr>
          <a:xfrm>
            <a:off x="932034" y="4617230"/>
            <a:ext cx="3266817" cy="636660"/>
          </a:xfrm>
          <a:prstGeom prst="rect">
            <a:avLst/>
          </a:prstGeom>
          <a:solidFill>
            <a:srgbClr val="1495FF"/>
          </a:solidFill>
          <a:ln w="12700" cap="flat" cmpd="sng" algn="ctr">
            <a:solidFill>
              <a:srgbClr val="1495FF">
                <a:shade val="50000"/>
              </a:srgbClr>
            </a:solidFill>
            <a:prstDash val="solid"/>
            <a:miter lim="800000"/>
          </a:ln>
          <a:effectLst/>
        </p:spPr>
        <p:txBody>
          <a:bodyPr rtlCol="0" anchor="ctr"/>
          <a:lstStyle/>
          <a:p>
            <a:pPr defTabSz="914377">
              <a:defRPr/>
            </a:pPr>
            <a:r>
              <a:rPr lang="de-DE" sz="1600" b="1">
                <a:solidFill>
                  <a:srgbClr val="FFFFFF"/>
                </a:solidFill>
                <a:latin typeface="Calibri" panose="020F0502020204030204"/>
              </a:rPr>
              <a:t>Test Step LOGIN # Service Calls </a:t>
            </a:r>
          </a:p>
          <a:p>
            <a:pPr defTabSz="914377">
              <a:defRPr/>
            </a:pPr>
            <a:r>
              <a:rPr lang="de-DE" sz="1200" b="1">
                <a:solidFill>
                  <a:srgbClr val="FFFFFF"/>
                </a:solidFill>
                <a:latin typeface="Calibri" panose="020F0502020204030204"/>
              </a:rPr>
              <a:t>Query</a:t>
            </a:r>
            <a:r>
              <a:rPr lang="de-DE" sz="1200">
                <a:solidFill>
                  <a:srgbClr val="FFFFFF"/>
                </a:solidFill>
                <a:latin typeface="Calibri" panose="020F0502020204030204"/>
              </a:rPr>
              <a:t>: calc:service.testsvc:filter(tx, LOGIN)</a:t>
            </a:r>
            <a:endParaRPr lang="de-AT" sz="1200">
              <a:solidFill>
                <a:srgbClr val="FFFFFF"/>
              </a:solidFill>
              <a:latin typeface="Calibri" panose="020F0502020204030204"/>
            </a:endParaRPr>
          </a:p>
        </p:txBody>
      </p:sp>
      <p:sp>
        <p:nvSpPr>
          <p:cNvPr id="132" name="Rectangle 131">
            <a:extLst>
              <a:ext uri="{FF2B5EF4-FFF2-40B4-BE49-F238E27FC236}">
                <a16:creationId xmlns:a16="http://schemas.microsoft.com/office/drawing/2014/main" id="{4DF52B36-802E-4F12-87BB-68568AC7F610}"/>
              </a:ext>
            </a:extLst>
          </p:cNvPr>
          <p:cNvSpPr/>
          <p:nvPr/>
        </p:nvSpPr>
        <p:spPr>
          <a:xfrm>
            <a:off x="4338663" y="3555100"/>
            <a:ext cx="1677799" cy="329605"/>
          </a:xfrm>
          <a:prstGeom prst="rect">
            <a:avLst/>
          </a:prstGeom>
          <a:solidFill>
            <a:srgbClr val="FFC000"/>
          </a:solidFill>
          <a:ln w="12700" cap="flat" cmpd="sng" algn="ctr">
            <a:solidFill>
              <a:srgbClr val="BF8209"/>
            </a:solidFill>
            <a:prstDash val="solid"/>
            <a:miter lim="800000"/>
          </a:ln>
          <a:effectLst/>
        </p:spPr>
        <p:txBody>
          <a:bodyPr rtlCol="0" anchor="ctr"/>
          <a:lstStyle/>
          <a:p>
            <a:pPr algn="ctr" defTabSz="914377">
              <a:defRPr/>
            </a:pPr>
            <a:r>
              <a:rPr lang="de-DE" sz="1400">
                <a:solidFill>
                  <a:srgbClr val="FFFFFF"/>
                </a:solidFill>
                <a:latin typeface="Calibri" panose="020F0502020204030204"/>
              </a:rPr>
              <a:t>&lt;= 5%</a:t>
            </a:r>
            <a:endParaRPr lang="de-AT" sz="1400">
              <a:solidFill>
                <a:srgbClr val="FFFFFF"/>
              </a:solidFill>
              <a:latin typeface="Calibri" panose="020F0502020204030204"/>
            </a:endParaRPr>
          </a:p>
        </p:txBody>
      </p:sp>
      <p:sp>
        <p:nvSpPr>
          <p:cNvPr id="133" name="Rectangle 132">
            <a:extLst>
              <a:ext uri="{FF2B5EF4-FFF2-40B4-BE49-F238E27FC236}">
                <a16:creationId xmlns:a16="http://schemas.microsoft.com/office/drawing/2014/main" id="{64928790-7A36-43EE-A5BC-8501A19131D7}"/>
              </a:ext>
            </a:extLst>
          </p:cNvPr>
          <p:cNvSpPr/>
          <p:nvPr/>
        </p:nvSpPr>
        <p:spPr>
          <a:xfrm>
            <a:off x="4338661" y="3261617"/>
            <a:ext cx="1677803" cy="288489"/>
          </a:xfrm>
          <a:prstGeom prst="rect">
            <a:avLst/>
          </a:prstGeom>
          <a:solidFill>
            <a:srgbClr val="73BD28"/>
          </a:solidFill>
          <a:ln w="12700" cap="flat" cmpd="sng" algn="ctr">
            <a:solidFill>
              <a:srgbClr val="73BD28">
                <a:shade val="50000"/>
              </a:srgbClr>
            </a:solidFill>
            <a:prstDash val="solid"/>
            <a:miter lim="800000"/>
          </a:ln>
          <a:effectLst/>
        </p:spPr>
        <p:txBody>
          <a:bodyPr rtlCol="0" anchor="ctr"/>
          <a:lstStyle/>
          <a:p>
            <a:pPr algn="ctr" defTabSz="914377">
              <a:defRPr/>
            </a:pPr>
            <a:r>
              <a:rPr lang="de-DE" sz="1400">
                <a:solidFill>
                  <a:srgbClr val="FFFFFF"/>
                </a:solidFill>
                <a:latin typeface="Calibri" panose="020F0502020204030204"/>
              </a:rPr>
              <a:t>&lt;= 2%</a:t>
            </a:r>
            <a:endParaRPr lang="de-AT" sz="1400">
              <a:solidFill>
                <a:srgbClr val="FFFFFF"/>
              </a:solidFill>
              <a:latin typeface="Calibri" panose="020F0502020204030204"/>
            </a:endParaRPr>
          </a:p>
        </p:txBody>
      </p:sp>
      <p:sp>
        <p:nvSpPr>
          <p:cNvPr id="134" name="Rectangle 133">
            <a:extLst>
              <a:ext uri="{FF2B5EF4-FFF2-40B4-BE49-F238E27FC236}">
                <a16:creationId xmlns:a16="http://schemas.microsoft.com/office/drawing/2014/main" id="{F5A7EAC5-D57B-4D1E-99D2-A9C829704712}"/>
              </a:ext>
            </a:extLst>
          </p:cNvPr>
          <p:cNvSpPr/>
          <p:nvPr/>
        </p:nvSpPr>
        <p:spPr>
          <a:xfrm>
            <a:off x="4338661" y="3938830"/>
            <a:ext cx="1677803" cy="295687"/>
          </a:xfrm>
          <a:prstGeom prst="rect">
            <a:avLst/>
          </a:prstGeom>
          <a:solidFill>
            <a:srgbClr val="73BD28"/>
          </a:solidFill>
          <a:ln w="12700" cap="flat" cmpd="sng" algn="ctr">
            <a:solidFill>
              <a:srgbClr val="73BD28">
                <a:shade val="50000"/>
              </a:srgbClr>
            </a:solidFill>
            <a:prstDash val="solid"/>
            <a:miter lim="800000"/>
          </a:ln>
          <a:effectLst/>
        </p:spPr>
        <p:txBody>
          <a:bodyPr rtlCol="0" anchor="ctr"/>
          <a:lstStyle/>
          <a:p>
            <a:pPr algn="ctr" defTabSz="914377">
              <a:defRPr/>
            </a:pPr>
            <a:r>
              <a:rPr lang="de-DE" sz="1333">
                <a:solidFill>
                  <a:srgbClr val="FFFFFF"/>
                </a:solidFill>
                <a:latin typeface="Calibri" panose="020F0502020204030204"/>
              </a:rPr>
              <a:t>&lt;=150ms &amp; &lt;=+10%</a:t>
            </a:r>
            <a:endParaRPr lang="de-AT" sz="1333">
              <a:solidFill>
                <a:srgbClr val="FFFFFF"/>
              </a:solidFill>
              <a:latin typeface="Calibri" panose="020F0502020204030204"/>
            </a:endParaRPr>
          </a:p>
        </p:txBody>
      </p:sp>
      <p:sp>
        <p:nvSpPr>
          <p:cNvPr id="135" name="Rectangle 134">
            <a:extLst>
              <a:ext uri="{FF2B5EF4-FFF2-40B4-BE49-F238E27FC236}">
                <a16:creationId xmlns:a16="http://schemas.microsoft.com/office/drawing/2014/main" id="{802CDCC5-C986-45DE-A226-A4BC33D5173D}"/>
              </a:ext>
            </a:extLst>
          </p:cNvPr>
          <p:cNvSpPr/>
          <p:nvPr/>
        </p:nvSpPr>
        <p:spPr>
          <a:xfrm>
            <a:off x="4338663" y="4242333"/>
            <a:ext cx="1677800" cy="332615"/>
          </a:xfrm>
          <a:prstGeom prst="rect">
            <a:avLst/>
          </a:prstGeom>
          <a:solidFill>
            <a:srgbClr val="FFC000"/>
          </a:solidFill>
          <a:ln w="12700" cap="flat" cmpd="sng" algn="ctr">
            <a:solidFill>
              <a:srgbClr val="BF8209"/>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77">
              <a:defRPr/>
            </a:pPr>
            <a:r>
              <a:rPr lang="de-DE" sz="1400">
                <a:solidFill>
                  <a:srgbClr val="FFFFFF"/>
                </a:solidFill>
                <a:latin typeface="Calibri" panose="020F0502020204030204"/>
              </a:rPr>
              <a:t>&lt;= 400ms</a:t>
            </a:r>
            <a:endParaRPr lang="de-AT" sz="1400">
              <a:solidFill>
                <a:srgbClr val="FFFFFF"/>
              </a:solidFill>
              <a:latin typeface="Calibri" panose="020F0502020204030204"/>
            </a:endParaRPr>
          </a:p>
        </p:txBody>
      </p:sp>
      <p:sp>
        <p:nvSpPr>
          <p:cNvPr id="136" name="Rectangle 135">
            <a:extLst>
              <a:ext uri="{FF2B5EF4-FFF2-40B4-BE49-F238E27FC236}">
                <a16:creationId xmlns:a16="http://schemas.microsoft.com/office/drawing/2014/main" id="{CB2DD600-2CC4-4D57-9E3A-B74714F1B32F}"/>
              </a:ext>
            </a:extLst>
          </p:cNvPr>
          <p:cNvSpPr/>
          <p:nvPr/>
        </p:nvSpPr>
        <p:spPr>
          <a:xfrm>
            <a:off x="4338661" y="4618162"/>
            <a:ext cx="1677803" cy="295687"/>
          </a:xfrm>
          <a:prstGeom prst="rect">
            <a:avLst/>
          </a:prstGeom>
          <a:solidFill>
            <a:srgbClr val="73BD28"/>
          </a:solidFill>
          <a:ln w="12700" cap="flat" cmpd="sng" algn="ctr">
            <a:solidFill>
              <a:srgbClr val="73BD28">
                <a:shade val="50000"/>
              </a:srgbClr>
            </a:solidFill>
            <a:prstDash val="solid"/>
            <a:miter lim="800000"/>
          </a:ln>
          <a:effectLst/>
        </p:spPr>
        <p:txBody>
          <a:bodyPr rtlCol="0" anchor="ctr"/>
          <a:lstStyle/>
          <a:p>
            <a:pPr algn="ctr" defTabSz="914377">
              <a:defRPr/>
            </a:pPr>
            <a:r>
              <a:rPr lang="de-DE" sz="1400">
                <a:solidFill>
                  <a:srgbClr val="FFFFFF"/>
                </a:solidFill>
                <a:latin typeface="Calibri" panose="020F0502020204030204"/>
              </a:rPr>
              <a:t>&lt;= +0%</a:t>
            </a:r>
            <a:endParaRPr lang="de-AT" sz="1400">
              <a:solidFill>
                <a:srgbClr val="FFFFFF"/>
              </a:solidFill>
              <a:latin typeface="Calibri" panose="020F0502020204030204"/>
            </a:endParaRPr>
          </a:p>
        </p:txBody>
      </p:sp>
      <p:sp>
        <p:nvSpPr>
          <p:cNvPr id="137" name="Rectangle 136">
            <a:extLst>
              <a:ext uri="{FF2B5EF4-FFF2-40B4-BE49-F238E27FC236}">
                <a16:creationId xmlns:a16="http://schemas.microsoft.com/office/drawing/2014/main" id="{8E51B79C-358E-4D27-8CEE-4A029C493899}"/>
              </a:ext>
            </a:extLst>
          </p:cNvPr>
          <p:cNvSpPr/>
          <p:nvPr/>
        </p:nvSpPr>
        <p:spPr>
          <a:xfrm>
            <a:off x="4338664" y="4923837"/>
            <a:ext cx="1677801" cy="336527"/>
          </a:xfrm>
          <a:prstGeom prst="rect">
            <a:avLst/>
          </a:prstGeom>
          <a:solidFill>
            <a:srgbClr val="FFC000"/>
          </a:solidFill>
          <a:ln w="12700" cap="flat" cmpd="sng" algn="ctr">
            <a:solidFill>
              <a:srgbClr val="BF8209"/>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77">
              <a:defRPr/>
            </a:pPr>
            <a:endParaRPr lang="de-AT" sz="1400">
              <a:solidFill>
                <a:srgbClr val="FFFFFF"/>
              </a:solidFill>
              <a:latin typeface="Calibri" panose="020F0502020204030204"/>
            </a:endParaRPr>
          </a:p>
        </p:txBody>
      </p:sp>
      <p:sp>
        <p:nvSpPr>
          <p:cNvPr id="138" name="Rectangle 137">
            <a:extLst>
              <a:ext uri="{FF2B5EF4-FFF2-40B4-BE49-F238E27FC236}">
                <a16:creationId xmlns:a16="http://schemas.microsoft.com/office/drawing/2014/main" id="{BDD47C1E-BD23-41E6-9262-3A8BCAC0640C}"/>
              </a:ext>
            </a:extLst>
          </p:cNvPr>
          <p:cNvSpPr/>
          <p:nvPr/>
        </p:nvSpPr>
        <p:spPr>
          <a:xfrm>
            <a:off x="6482695" y="2091684"/>
            <a:ext cx="1065364" cy="358611"/>
          </a:xfrm>
          <a:prstGeom prst="rect">
            <a:avLst/>
          </a:prstGeom>
          <a:solidFill>
            <a:srgbClr val="5B9BD5"/>
          </a:solidFill>
          <a:ln w="12700" cap="flat" cmpd="sng" algn="ctr">
            <a:solidFill>
              <a:srgbClr val="5B9BD5">
                <a:shade val="50000"/>
              </a:srgbClr>
            </a:solidFill>
            <a:prstDash val="solid"/>
            <a:miter lim="800000"/>
          </a:ln>
          <a:effectLst/>
        </p:spPr>
        <p:txBody>
          <a:bodyPr rtlCol="0" anchor="ctr"/>
          <a:lstStyle/>
          <a:p>
            <a:pPr algn="ctr" defTabSz="914377">
              <a:defRPr/>
            </a:pPr>
            <a:r>
              <a:rPr lang="de-DE">
                <a:solidFill>
                  <a:srgbClr val="FFFFFF"/>
                </a:solidFill>
                <a:latin typeface="Calibri" panose="020F0502020204030204"/>
              </a:rPr>
              <a:t>Build 1</a:t>
            </a:r>
            <a:endParaRPr lang="de-AT">
              <a:solidFill>
                <a:srgbClr val="FFFFFF"/>
              </a:solidFill>
              <a:latin typeface="Calibri" panose="020F0502020204030204"/>
            </a:endParaRPr>
          </a:p>
        </p:txBody>
      </p:sp>
      <p:sp>
        <p:nvSpPr>
          <p:cNvPr id="139" name="Rectangle 138">
            <a:extLst>
              <a:ext uri="{FF2B5EF4-FFF2-40B4-BE49-F238E27FC236}">
                <a16:creationId xmlns:a16="http://schemas.microsoft.com/office/drawing/2014/main" id="{653F6A09-B2AB-486E-B117-793E498A7481}"/>
              </a:ext>
            </a:extLst>
          </p:cNvPr>
          <p:cNvSpPr/>
          <p:nvPr/>
        </p:nvSpPr>
        <p:spPr>
          <a:xfrm>
            <a:off x="6482693" y="3255340"/>
            <a:ext cx="1065367" cy="623089"/>
          </a:xfrm>
          <a:prstGeom prst="rect">
            <a:avLst/>
          </a:prstGeom>
          <a:solidFill>
            <a:srgbClr val="73BD28"/>
          </a:solidFill>
          <a:ln w="12700" cap="flat" cmpd="sng" algn="ctr">
            <a:solidFill>
              <a:srgbClr val="73BD28">
                <a:shade val="5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77">
              <a:defRPr/>
            </a:pPr>
            <a:r>
              <a:rPr lang="de-DE" sz="1400">
                <a:solidFill>
                  <a:srgbClr val="FFFFFF"/>
                </a:solidFill>
                <a:latin typeface="Calibri" panose="020F0502020204030204"/>
              </a:rPr>
              <a:t>0%</a:t>
            </a:r>
            <a:endParaRPr lang="de-AT" sz="1400">
              <a:solidFill>
                <a:srgbClr val="FFFFFF"/>
              </a:solidFill>
              <a:latin typeface="Calibri" panose="020F0502020204030204"/>
            </a:endParaRPr>
          </a:p>
        </p:txBody>
      </p:sp>
      <p:sp>
        <p:nvSpPr>
          <p:cNvPr id="140" name="Rectangle 139">
            <a:extLst>
              <a:ext uri="{FF2B5EF4-FFF2-40B4-BE49-F238E27FC236}">
                <a16:creationId xmlns:a16="http://schemas.microsoft.com/office/drawing/2014/main" id="{182FE654-CFC6-4FB5-8B3C-F2F4404D2985}"/>
              </a:ext>
            </a:extLst>
          </p:cNvPr>
          <p:cNvSpPr/>
          <p:nvPr/>
        </p:nvSpPr>
        <p:spPr>
          <a:xfrm>
            <a:off x="6482691" y="2562644"/>
            <a:ext cx="1065367" cy="653955"/>
          </a:xfrm>
          <a:prstGeom prst="rect">
            <a:avLst/>
          </a:prstGeom>
          <a:solidFill>
            <a:srgbClr val="73BD28"/>
          </a:solidFill>
          <a:ln w="12700" cap="flat" cmpd="sng" algn="ctr">
            <a:solidFill>
              <a:srgbClr val="73BD28">
                <a:shade val="5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77">
              <a:defRPr/>
            </a:pPr>
            <a:r>
              <a:rPr lang="de-DE" sz="1400">
                <a:solidFill>
                  <a:srgbClr val="FFFFFF"/>
                </a:solidFill>
                <a:latin typeface="Calibri" panose="020F0502020204030204"/>
              </a:rPr>
              <a:t>80ms</a:t>
            </a:r>
            <a:endParaRPr lang="de-AT" sz="1400">
              <a:solidFill>
                <a:srgbClr val="FFFFFF"/>
              </a:solidFill>
              <a:latin typeface="Calibri" panose="020F0502020204030204"/>
            </a:endParaRPr>
          </a:p>
        </p:txBody>
      </p:sp>
      <p:sp>
        <p:nvSpPr>
          <p:cNvPr id="141" name="Rectangle 140">
            <a:extLst>
              <a:ext uri="{FF2B5EF4-FFF2-40B4-BE49-F238E27FC236}">
                <a16:creationId xmlns:a16="http://schemas.microsoft.com/office/drawing/2014/main" id="{0C7F530F-E15C-4D01-95AA-1766D16E9699}"/>
              </a:ext>
            </a:extLst>
          </p:cNvPr>
          <p:cNvSpPr/>
          <p:nvPr/>
        </p:nvSpPr>
        <p:spPr>
          <a:xfrm>
            <a:off x="6482691" y="3937773"/>
            <a:ext cx="1065367" cy="623089"/>
          </a:xfrm>
          <a:prstGeom prst="rect">
            <a:avLst/>
          </a:prstGeom>
          <a:solidFill>
            <a:srgbClr val="73BD28"/>
          </a:solidFill>
          <a:ln w="12700" cap="flat" cmpd="sng" algn="ctr">
            <a:solidFill>
              <a:srgbClr val="73BD28">
                <a:shade val="5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77">
              <a:defRPr/>
            </a:pPr>
            <a:r>
              <a:rPr lang="de-DE" sz="1400">
                <a:solidFill>
                  <a:srgbClr val="FFFFFF"/>
                </a:solidFill>
                <a:latin typeface="Calibri" panose="020F0502020204030204"/>
              </a:rPr>
              <a:t>100ms</a:t>
            </a:r>
            <a:endParaRPr lang="de-AT" sz="1400">
              <a:solidFill>
                <a:srgbClr val="FFFFFF"/>
              </a:solidFill>
              <a:latin typeface="Calibri" panose="020F0502020204030204"/>
            </a:endParaRPr>
          </a:p>
        </p:txBody>
      </p:sp>
      <p:sp>
        <p:nvSpPr>
          <p:cNvPr id="142" name="Rectangle 19">
            <a:extLst>
              <a:ext uri="{FF2B5EF4-FFF2-40B4-BE49-F238E27FC236}">
                <a16:creationId xmlns:a16="http://schemas.microsoft.com/office/drawing/2014/main" id="{BE35E417-7395-4DA7-B9D9-0B07F5DDA461}"/>
              </a:ext>
            </a:extLst>
          </p:cNvPr>
          <p:cNvSpPr/>
          <p:nvPr/>
        </p:nvSpPr>
        <p:spPr>
          <a:xfrm>
            <a:off x="932034" y="6198967"/>
            <a:ext cx="3266817" cy="325143"/>
          </a:xfrm>
          <a:custGeom>
            <a:avLst/>
            <a:gdLst>
              <a:gd name="connsiteX0" fmla="*/ 0 w 3266817"/>
              <a:gd name="connsiteY0" fmla="*/ 0 h 325143"/>
              <a:gd name="connsiteX1" fmla="*/ 3266817 w 3266817"/>
              <a:gd name="connsiteY1" fmla="*/ 0 h 325143"/>
              <a:gd name="connsiteX2" fmla="*/ 3266817 w 3266817"/>
              <a:gd name="connsiteY2" fmla="*/ 325143 h 325143"/>
              <a:gd name="connsiteX3" fmla="*/ 0 w 3266817"/>
              <a:gd name="connsiteY3" fmla="*/ 325143 h 325143"/>
              <a:gd name="connsiteX4" fmla="*/ 0 w 3266817"/>
              <a:gd name="connsiteY4" fmla="*/ 0 h 325143"/>
              <a:gd name="connsiteX0" fmla="*/ 0 w 3266817"/>
              <a:gd name="connsiteY0" fmla="*/ 0 h 325143"/>
              <a:gd name="connsiteX1" fmla="*/ 3266817 w 3266817"/>
              <a:gd name="connsiteY1" fmla="*/ 0 h 325143"/>
              <a:gd name="connsiteX2" fmla="*/ 3266817 w 3266817"/>
              <a:gd name="connsiteY2" fmla="*/ 325143 h 325143"/>
              <a:gd name="connsiteX3" fmla="*/ 152400 w 3266817"/>
              <a:gd name="connsiteY3" fmla="*/ 325143 h 325143"/>
              <a:gd name="connsiteX4" fmla="*/ 0 w 3266817"/>
              <a:gd name="connsiteY4" fmla="*/ 0 h 3251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66817" h="325143">
                <a:moveTo>
                  <a:pt x="0" y="0"/>
                </a:moveTo>
                <a:lnTo>
                  <a:pt x="3266817" y="0"/>
                </a:lnTo>
                <a:lnTo>
                  <a:pt x="3266817" y="325143"/>
                </a:lnTo>
                <a:lnTo>
                  <a:pt x="152400" y="325143"/>
                </a:lnTo>
                <a:lnTo>
                  <a:pt x="0" y="0"/>
                </a:lnTo>
                <a:close/>
              </a:path>
            </a:pathLst>
          </a:custGeom>
          <a:solidFill>
            <a:srgbClr val="8A36D0"/>
          </a:solidFill>
          <a:ln w="12700" cap="flat" cmpd="sng" algn="ctr">
            <a:solidFill>
              <a:srgbClr val="8A36D0">
                <a:shade val="50000"/>
              </a:srgbClr>
            </a:solidFill>
            <a:prstDash val="solid"/>
            <a:miter lim="800000"/>
          </a:ln>
          <a:effectLst/>
        </p:spPr>
        <p:txBody>
          <a:bodyPr rtlCol="0" anchor="ctr"/>
          <a:lstStyle/>
          <a:p>
            <a:pPr algn="ctr" defTabSz="914377">
              <a:defRPr/>
            </a:pPr>
            <a:r>
              <a:rPr lang="de-DE" sz="1600" b="1">
                <a:solidFill>
                  <a:srgbClr val="FFFFFF"/>
                </a:solidFill>
                <a:latin typeface="Calibri" panose="020F0502020204030204"/>
              </a:rPr>
              <a:t>SLO: Overall Score Goal</a:t>
            </a:r>
          </a:p>
        </p:txBody>
      </p:sp>
      <p:sp>
        <p:nvSpPr>
          <p:cNvPr id="143" name="Rectangle 142">
            <a:extLst>
              <a:ext uri="{FF2B5EF4-FFF2-40B4-BE49-F238E27FC236}">
                <a16:creationId xmlns:a16="http://schemas.microsoft.com/office/drawing/2014/main" id="{CAA47214-131F-49EB-89A2-54B2BBF29864}"/>
              </a:ext>
            </a:extLst>
          </p:cNvPr>
          <p:cNvSpPr/>
          <p:nvPr/>
        </p:nvSpPr>
        <p:spPr>
          <a:xfrm>
            <a:off x="4338663" y="6198967"/>
            <a:ext cx="822124" cy="325143"/>
          </a:xfrm>
          <a:prstGeom prst="rect">
            <a:avLst/>
          </a:prstGeom>
          <a:solidFill>
            <a:srgbClr val="73BD28"/>
          </a:solidFill>
          <a:ln w="12700" cap="flat" cmpd="sng" algn="ctr">
            <a:solidFill>
              <a:srgbClr val="73BD28">
                <a:shade val="50000"/>
              </a:srgbClr>
            </a:solidFill>
            <a:prstDash val="solid"/>
            <a:miter lim="800000"/>
          </a:ln>
          <a:effectLst/>
        </p:spPr>
        <p:txBody>
          <a:bodyPr rtlCol="0" anchor="ctr"/>
          <a:lstStyle/>
          <a:p>
            <a:pPr algn="ctr" defTabSz="914377">
              <a:defRPr/>
            </a:pPr>
            <a:r>
              <a:rPr lang="de-DE" sz="1400">
                <a:solidFill>
                  <a:srgbClr val="FFFFFF"/>
                </a:solidFill>
                <a:latin typeface="Calibri" panose="020F0502020204030204"/>
              </a:rPr>
              <a:t>90%</a:t>
            </a:r>
            <a:endParaRPr lang="de-AT" sz="1400">
              <a:solidFill>
                <a:srgbClr val="FFFFFF"/>
              </a:solidFill>
              <a:latin typeface="Calibri" panose="020F0502020204030204"/>
            </a:endParaRPr>
          </a:p>
        </p:txBody>
      </p:sp>
      <p:sp>
        <p:nvSpPr>
          <p:cNvPr id="144" name="Rectangle 143">
            <a:extLst>
              <a:ext uri="{FF2B5EF4-FFF2-40B4-BE49-F238E27FC236}">
                <a16:creationId xmlns:a16="http://schemas.microsoft.com/office/drawing/2014/main" id="{DBD585AB-E6E8-4180-A13C-203FC4775356}"/>
              </a:ext>
            </a:extLst>
          </p:cNvPr>
          <p:cNvSpPr/>
          <p:nvPr/>
        </p:nvSpPr>
        <p:spPr>
          <a:xfrm>
            <a:off x="5194338" y="6198966"/>
            <a:ext cx="822124" cy="325143"/>
          </a:xfrm>
          <a:prstGeom prst="rect">
            <a:avLst/>
          </a:prstGeom>
          <a:solidFill>
            <a:srgbClr val="FFC000"/>
          </a:solidFill>
          <a:ln w="12700" cap="flat" cmpd="sng" algn="ctr">
            <a:solidFill>
              <a:srgbClr val="BF8209"/>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77">
              <a:defRPr/>
            </a:pPr>
            <a:r>
              <a:rPr lang="de-DE" sz="1400" dirty="0">
                <a:solidFill>
                  <a:srgbClr val="FFFFFF"/>
                </a:solidFill>
                <a:latin typeface="Calibri" panose="020F0502020204030204"/>
              </a:rPr>
              <a:t>75%</a:t>
            </a:r>
            <a:endParaRPr lang="de-AT" sz="1400" dirty="0">
              <a:solidFill>
                <a:srgbClr val="FFFFFF"/>
              </a:solidFill>
              <a:latin typeface="Calibri" panose="020F0502020204030204"/>
            </a:endParaRPr>
          </a:p>
        </p:txBody>
      </p:sp>
      <p:sp>
        <p:nvSpPr>
          <p:cNvPr id="145" name="Rectangle 144">
            <a:extLst>
              <a:ext uri="{FF2B5EF4-FFF2-40B4-BE49-F238E27FC236}">
                <a16:creationId xmlns:a16="http://schemas.microsoft.com/office/drawing/2014/main" id="{B842F52A-2E66-48E3-99A8-28004D5E7059}"/>
              </a:ext>
            </a:extLst>
          </p:cNvPr>
          <p:cNvSpPr/>
          <p:nvPr/>
        </p:nvSpPr>
        <p:spPr>
          <a:xfrm>
            <a:off x="932034" y="2563253"/>
            <a:ext cx="3266817" cy="636660"/>
          </a:xfrm>
          <a:prstGeom prst="rect">
            <a:avLst/>
          </a:prstGeom>
          <a:solidFill>
            <a:srgbClr val="1495FF"/>
          </a:solidFill>
          <a:ln w="12700" cap="flat" cmpd="sng" algn="ctr">
            <a:solidFill>
              <a:srgbClr val="1495FF">
                <a:shade val="50000"/>
              </a:srgbClr>
            </a:solidFill>
            <a:prstDash val="solid"/>
            <a:miter lim="800000"/>
          </a:ln>
          <a:effectLst/>
        </p:spPr>
        <p:txBody>
          <a:bodyPr rtlCol="0" anchor="ctr"/>
          <a:lstStyle/>
          <a:p>
            <a:pPr defTabSz="914377">
              <a:defRPr/>
            </a:pPr>
            <a:r>
              <a:rPr lang="de-DE" sz="1600" b="1">
                <a:solidFill>
                  <a:srgbClr val="FFFFFF"/>
                </a:solidFill>
                <a:latin typeface="Calibri" panose="020F0502020204030204"/>
              </a:rPr>
              <a:t>Response Time 95th Perc</a:t>
            </a:r>
          </a:p>
          <a:p>
            <a:pPr defTabSz="914377">
              <a:defRPr/>
            </a:pPr>
            <a:r>
              <a:rPr lang="de-DE" sz="1200" b="1">
                <a:solidFill>
                  <a:srgbClr val="FFFFFF"/>
                </a:solidFill>
                <a:latin typeface="Calibri" panose="020F0502020204030204"/>
              </a:rPr>
              <a:t>Query</a:t>
            </a:r>
            <a:r>
              <a:rPr lang="de-DE" sz="1200">
                <a:solidFill>
                  <a:srgbClr val="FFFFFF"/>
                </a:solidFill>
                <a:latin typeface="Calibri" panose="020F0502020204030204"/>
              </a:rPr>
              <a:t>: builtin:service.responsetime(p95)</a:t>
            </a:r>
            <a:endParaRPr lang="de-AT" sz="1200">
              <a:solidFill>
                <a:srgbClr val="FFFFFF"/>
              </a:solidFill>
              <a:latin typeface="Calibri" panose="020F0502020204030204"/>
            </a:endParaRPr>
          </a:p>
        </p:txBody>
      </p:sp>
      <p:sp>
        <p:nvSpPr>
          <p:cNvPr id="146" name="Rectangle 145">
            <a:extLst>
              <a:ext uri="{FF2B5EF4-FFF2-40B4-BE49-F238E27FC236}">
                <a16:creationId xmlns:a16="http://schemas.microsoft.com/office/drawing/2014/main" id="{E525B9DF-A991-4E5B-AF7A-363D344F1F1C}"/>
              </a:ext>
            </a:extLst>
          </p:cNvPr>
          <p:cNvSpPr/>
          <p:nvPr/>
        </p:nvSpPr>
        <p:spPr>
          <a:xfrm>
            <a:off x="4338661" y="2564311"/>
            <a:ext cx="1677803" cy="295687"/>
          </a:xfrm>
          <a:prstGeom prst="rect">
            <a:avLst/>
          </a:prstGeom>
          <a:solidFill>
            <a:srgbClr val="73BD28"/>
          </a:solidFill>
          <a:ln w="12700" cap="flat" cmpd="sng" algn="ctr">
            <a:solidFill>
              <a:srgbClr val="73BD28">
                <a:shade val="50000"/>
              </a:srgbClr>
            </a:solidFill>
            <a:prstDash val="solid"/>
            <a:miter lim="800000"/>
          </a:ln>
          <a:effectLst/>
        </p:spPr>
        <p:txBody>
          <a:bodyPr rtlCol="0" anchor="ctr"/>
          <a:lstStyle/>
          <a:p>
            <a:pPr algn="ctr" defTabSz="914377">
              <a:defRPr/>
            </a:pPr>
            <a:r>
              <a:rPr lang="de-DE" sz="1400">
                <a:solidFill>
                  <a:srgbClr val="FFFFFF"/>
                </a:solidFill>
                <a:latin typeface="Calibri" panose="020F0502020204030204"/>
              </a:rPr>
              <a:t>&lt;=100ms</a:t>
            </a:r>
            <a:endParaRPr lang="de-AT" sz="1400">
              <a:solidFill>
                <a:srgbClr val="FFFFFF"/>
              </a:solidFill>
              <a:latin typeface="Calibri" panose="020F0502020204030204"/>
            </a:endParaRPr>
          </a:p>
        </p:txBody>
      </p:sp>
      <p:sp>
        <p:nvSpPr>
          <p:cNvPr id="147" name="Rectangle 146">
            <a:extLst>
              <a:ext uri="{FF2B5EF4-FFF2-40B4-BE49-F238E27FC236}">
                <a16:creationId xmlns:a16="http://schemas.microsoft.com/office/drawing/2014/main" id="{1BBD0FFC-1572-4F17-8E93-9B7FD9FF36C9}"/>
              </a:ext>
            </a:extLst>
          </p:cNvPr>
          <p:cNvSpPr/>
          <p:nvPr/>
        </p:nvSpPr>
        <p:spPr>
          <a:xfrm>
            <a:off x="4338663" y="2867814"/>
            <a:ext cx="1677800" cy="332615"/>
          </a:xfrm>
          <a:prstGeom prst="rect">
            <a:avLst/>
          </a:prstGeom>
          <a:solidFill>
            <a:srgbClr val="FFC000"/>
          </a:solidFill>
          <a:ln w="12700" cap="flat" cmpd="sng" algn="ctr">
            <a:solidFill>
              <a:srgbClr val="BF8209"/>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77">
              <a:defRPr/>
            </a:pPr>
            <a:r>
              <a:rPr lang="de-DE" sz="1400">
                <a:solidFill>
                  <a:srgbClr val="FFFFFF"/>
                </a:solidFill>
                <a:latin typeface="Calibri" panose="020F0502020204030204"/>
              </a:rPr>
              <a:t>&lt;= 250ms</a:t>
            </a:r>
            <a:endParaRPr lang="de-AT" sz="1400">
              <a:solidFill>
                <a:srgbClr val="FFFFFF"/>
              </a:solidFill>
              <a:latin typeface="Calibri" panose="020F0502020204030204"/>
            </a:endParaRPr>
          </a:p>
        </p:txBody>
      </p:sp>
      <p:sp>
        <p:nvSpPr>
          <p:cNvPr id="148" name="Rectangle 147">
            <a:extLst>
              <a:ext uri="{FF2B5EF4-FFF2-40B4-BE49-F238E27FC236}">
                <a16:creationId xmlns:a16="http://schemas.microsoft.com/office/drawing/2014/main" id="{D56971B1-8011-4C0A-996C-FEAA78DFD38E}"/>
              </a:ext>
            </a:extLst>
          </p:cNvPr>
          <p:cNvSpPr/>
          <p:nvPr/>
        </p:nvSpPr>
        <p:spPr>
          <a:xfrm>
            <a:off x="4338664" y="2081236"/>
            <a:ext cx="784363" cy="343949"/>
          </a:xfrm>
          <a:prstGeom prst="rect">
            <a:avLst/>
          </a:prstGeom>
          <a:solidFill>
            <a:srgbClr val="8A36D0"/>
          </a:solidFill>
          <a:ln w="12700" cap="flat" cmpd="sng" algn="ctr">
            <a:solidFill>
              <a:srgbClr val="8A36D0">
                <a:shade val="50000"/>
              </a:srgbClr>
            </a:solidFill>
            <a:prstDash val="solid"/>
            <a:miter lim="800000"/>
          </a:ln>
          <a:effectLst/>
        </p:spPr>
        <p:txBody>
          <a:bodyPr rtlCol="0" anchor="ctr"/>
          <a:lstStyle/>
          <a:p>
            <a:pPr algn="ctr" defTabSz="914377">
              <a:defRPr/>
            </a:pPr>
            <a:r>
              <a:rPr lang="de-DE">
                <a:solidFill>
                  <a:srgbClr val="FFFFFF"/>
                </a:solidFill>
                <a:latin typeface="Calibri" panose="020F0502020204030204"/>
              </a:rPr>
              <a:t>SLO</a:t>
            </a:r>
            <a:endParaRPr lang="de-AT">
              <a:solidFill>
                <a:srgbClr val="FFFFFF"/>
              </a:solidFill>
              <a:latin typeface="Calibri" panose="020F0502020204030204"/>
            </a:endParaRPr>
          </a:p>
        </p:txBody>
      </p:sp>
      <p:sp>
        <p:nvSpPr>
          <p:cNvPr id="149" name="Rectangle 34">
            <a:extLst>
              <a:ext uri="{FF2B5EF4-FFF2-40B4-BE49-F238E27FC236}">
                <a16:creationId xmlns:a16="http://schemas.microsoft.com/office/drawing/2014/main" id="{3168F70A-E121-49B8-A7D5-04CFC3369928}"/>
              </a:ext>
            </a:extLst>
          </p:cNvPr>
          <p:cNvSpPr/>
          <p:nvPr/>
        </p:nvSpPr>
        <p:spPr>
          <a:xfrm>
            <a:off x="932035" y="2067118"/>
            <a:ext cx="3266816" cy="343949"/>
          </a:xfrm>
          <a:custGeom>
            <a:avLst/>
            <a:gdLst>
              <a:gd name="connsiteX0" fmla="*/ 0 w 3266816"/>
              <a:gd name="connsiteY0" fmla="*/ 0 h 343949"/>
              <a:gd name="connsiteX1" fmla="*/ 3266816 w 3266816"/>
              <a:gd name="connsiteY1" fmla="*/ 0 h 343949"/>
              <a:gd name="connsiteX2" fmla="*/ 3266816 w 3266816"/>
              <a:gd name="connsiteY2" fmla="*/ 343949 h 343949"/>
              <a:gd name="connsiteX3" fmla="*/ 0 w 3266816"/>
              <a:gd name="connsiteY3" fmla="*/ 343949 h 343949"/>
              <a:gd name="connsiteX4" fmla="*/ 0 w 3266816"/>
              <a:gd name="connsiteY4" fmla="*/ 0 h 343949"/>
              <a:gd name="connsiteX0" fmla="*/ 209550 w 3266816"/>
              <a:gd name="connsiteY0" fmla="*/ 0 h 343949"/>
              <a:gd name="connsiteX1" fmla="*/ 3266816 w 3266816"/>
              <a:gd name="connsiteY1" fmla="*/ 0 h 343949"/>
              <a:gd name="connsiteX2" fmla="*/ 3266816 w 3266816"/>
              <a:gd name="connsiteY2" fmla="*/ 343949 h 343949"/>
              <a:gd name="connsiteX3" fmla="*/ 0 w 3266816"/>
              <a:gd name="connsiteY3" fmla="*/ 343949 h 343949"/>
              <a:gd name="connsiteX4" fmla="*/ 209550 w 3266816"/>
              <a:gd name="connsiteY4" fmla="*/ 0 h 3439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66816" h="343949">
                <a:moveTo>
                  <a:pt x="209550" y="0"/>
                </a:moveTo>
                <a:lnTo>
                  <a:pt x="3266816" y="0"/>
                </a:lnTo>
                <a:lnTo>
                  <a:pt x="3266816" y="343949"/>
                </a:lnTo>
                <a:lnTo>
                  <a:pt x="0" y="343949"/>
                </a:lnTo>
                <a:lnTo>
                  <a:pt x="209550" y="0"/>
                </a:lnTo>
                <a:close/>
              </a:path>
            </a:pathLst>
          </a:custGeom>
          <a:solidFill>
            <a:srgbClr val="1495FF"/>
          </a:solidFill>
          <a:ln w="12700" cap="flat" cmpd="sng" algn="ctr">
            <a:solidFill>
              <a:srgbClr val="1495FF">
                <a:shade val="50000"/>
              </a:srgbClr>
            </a:solidFill>
            <a:prstDash val="solid"/>
            <a:miter lim="800000"/>
          </a:ln>
          <a:effectLst/>
        </p:spPr>
        <p:txBody>
          <a:bodyPr rtlCol="0" anchor="ctr"/>
          <a:lstStyle/>
          <a:p>
            <a:pPr algn="ctr" defTabSz="914377">
              <a:defRPr/>
            </a:pPr>
            <a:r>
              <a:rPr lang="de-DE">
                <a:solidFill>
                  <a:srgbClr val="FFFFFF"/>
                </a:solidFill>
                <a:latin typeface="Calibri" panose="020F0502020204030204"/>
              </a:rPr>
              <a:t>SLIs (Service Level Indicators)</a:t>
            </a:r>
            <a:endParaRPr lang="de-AT">
              <a:solidFill>
                <a:srgbClr val="FFFFFF"/>
              </a:solidFill>
              <a:latin typeface="Calibri" panose="020F0502020204030204"/>
            </a:endParaRPr>
          </a:p>
        </p:txBody>
      </p:sp>
      <p:sp>
        <p:nvSpPr>
          <p:cNvPr id="150" name="Right Triangle 149">
            <a:extLst>
              <a:ext uri="{FF2B5EF4-FFF2-40B4-BE49-F238E27FC236}">
                <a16:creationId xmlns:a16="http://schemas.microsoft.com/office/drawing/2014/main" id="{EE33549A-855D-4695-8A7D-FF1FF565F5CB}"/>
              </a:ext>
            </a:extLst>
          </p:cNvPr>
          <p:cNvSpPr/>
          <p:nvPr/>
        </p:nvSpPr>
        <p:spPr>
          <a:xfrm flipV="1">
            <a:off x="5123027" y="2091685"/>
            <a:ext cx="893435" cy="317951"/>
          </a:xfrm>
          <a:prstGeom prst="rtTriangle">
            <a:avLst/>
          </a:prstGeom>
          <a:solidFill>
            <a:srgbClr val="73BD28"/>
          </a:solidFill>
          <a:ln w="12700" cap="flat" cmpd="sng" algn="ctr">
            <a:solidFill>
              <a:srgbClr val="73BD28">
                <a:shade val="5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77">
              <a:defRPr/>
            </a:pPr>
            <a:endParaRPr lang="de-AT" sz="1100">
              <a:solidFill>
                <a:srgbClr val="FFFFFF"/>
              </a:solidFill>
              <a:latin typeface="Calibri" panose="020F0502020204030204"/>
            </a:endParaRPr>
          </a:p>
        </p:txBody>
      </p:sp>
      <p:sp>
        <p:nvSpPr>
          <p:cNvPr id="151" name="Right Triangle 150">
            <a:extLst>
              <a:ext uri="{FF2B5EF4-FFF2-40B4-BE49-F238E27FC236}">
                <a16:creationId xmlns:a16="http://schemas.microsoft.com/office/drawing/2014/main" id="{15D93611-0396-4D98-B306-7E3DBDFD4150}"/>
              </a:ext>
            </a:extLst>
          </p:cNvPr>
          <p:cNvSpPr/>
          <p:nvPr/>
        </p:nvSpPr>
        <p:spPr>
          <a:xfrm flipH="1">
            <a:off x="5135611" y="2104016"/>
            <a:ext cx="880851" cy="317949"/>
          </a:xfrm>
          <a:prstGeom prst="rtTriangle">
            <a:avLst/>
          </a:prstGeom>
          <a:solidFill>
            <a:srgbClr val="FFC000"/>
          </a:solidFill>
          <a:ln w="12700" cap="flat" cmpd="sng" algn="ctr">
            <a:solidFill>
              <a:srgbClr val="BF8209"/>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77">
              <a:defRPr/>
            </a:pPr>
            <a:r>
              <a:rPr lang="de-DE" sz="900">
                <a:solidFill>
                  <a:srgbClr val="FFFFFF"/>
                </a:solidFill>
                <a:latin typeface="Calibri" panose="020F0502020204030204"/>
              </a:rPr>
              <a:t>warn</a:t>
            </a:r>
            <a:endParaRPr lang="de-AT" sz="900">
              <a:solidFill>
                <a:srgbClr val="FFFFFF"/>
              </a:solidFill>
              <a:latin typeface="Calibri" panose="020F0502020204030204"/>
            </a:endParaRPr>
          </a:p>
        </p:txBody>
      </p:sp>
      <p:sp>
        <p:nvSpPr>
          <p:cNvPr id="152" name="Rectangle 151">
            <a:extLst>
              <a:ext uri="{FF2B5EF4-FFF2-40B4-BE49-F238E27FC236}">
                <a16:creationId xmlns:a16="http://schemas.microsoft.com/office/drawing/2014/main" id="{E15A3036-91D9-4F70-8211-C20388C174F4}"/>
              </a:ext>
            </a:extLst>
          </p:cNvPr>
          <p:cNvSpPr/>
          <p:nvPr/>
        </p:nvSpPr>
        <p:spPr>
          <a:xfrm>
            <a:off x="5145847" y="2063355"/>
            <a:ext cx="389850" cy="230832"/>
          </a:xfrm>
          <a:prstGeom prst="rect">
            <a:avLst/>
          </a:prstGeom>
        </p:spPr>
        <p:txBody>
          <a:bodyPr wrap="none">
            <a:spAutoFit/>
          </a:bodyPr>
          <a:lstStyle/>
          <a:p>
            <a:pPr algn="ctr" defTabSz="914377">
              <a:defRPr/>
            </a:pPr>
            <a:r>
              <a:rPr lang="de-DE" sz="900">
                <a:solidFill>
                  <a:srgbClr val="FFFFFF"/>
                </a:solidFill>
                <a:latin typeface="Calibri" panose="020F0502020204030204"/>
              </a:rPr>
              <a:t>pass</a:t>
            </a:r>
            <a:endParaRPr lang="de-AT" sz="900">
              <a:solidFill>
                <a:srgbClr val="FFFFFF"/>
              </a:solidFill>
              <a:latin typeface="Calibri" panose="020F0502020204030204"/>
            </a:endParaRPr>
          </a:p>
        </p:txBody>
      </p:sp>
      <p:sp>
        <p:nvSpPr>
          <p:cNvPr id="153" name="Rectangle 152">
            <a:extLst>
              <a:ext uri="{FF2B5EF4-FFF2-40B4-BE49-F238E27FC236}">
                <a16:creationId xmlns:a16="http://schemas.microsoft.com/office/drawing/2014/main" id="{41CA2D59-75A8-42A7-A305-21444E44B4E3}"/>
              </a:ext>
            </a:extLst>
          </p:cNvPr>
          <p:cNvSpPr/>
          <p:nvPr/>
        </p:nvSpPr>
        <p:spPr>
          <a:xfrm>
            <a:off x="6482691" y="4645630"/>
            <a:ext cx="1065367" cy="623089"/>
          </a:xfrm>
          <a:prstGeom prst="rect">
            <a:avLst/>
          </a:prstGeom>
          <a:solidFill>
            <a:srgbClr val="73BD28"/>
          </a:solidFill>
          <a:ln w="12700" cap="flat" cmpd="sng" algn="ctr">
            <a:solidFill>
              <a:srgbClr val="73BD28">
                <a:shade val="5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77">
              <a:defRPr/>
            </a:pPr>
            <a:r>
              <a:rPr lang="de-DE" sz="1400">
                <a:solidFill>
                  <a:srgbClr val="FFFFFF"/>
                </a:solidFill>
                <a:latin typeface="Calibri" panose="020F0502020204030204"/>
              </a:rPr>
              <a:t>1</a:t>
            </a:r>
            <a:endParaRPr lang="de-AT" sz="1400">
              <a:solidFill>
                <a:srgbClr val="FFFFFF"/>
              </a:solidFill>
              <a:latin typeface="Calibri" panose="020F0502020204030204"/>
            </a:endParaRPr>
          </a:p>
        </p:txBody>
      </p:sp>
      <p:sp>
        <p:nvSpPr>
          <p:cNvPr id="154" name="Rectangle 153">
            <a:extLst>
              <a:ext uri="{FF2B5EF4-FFF2-40B4-BE49-F238E27FC236}">
                <a16:creationId xmlns:a16="http://schemas.microsoft.com/office/drawing/2014/main" id="{F1929D36-CFAF-4544-A6F1-BB7B6F4C2A2B}"/>
              </a:ext>
            </a:extLst>
          </p:cNvPr>
          <p:cNvSpPr/>
          <p:nvPr/>
        </p:nvSpPr>
        <p:spPr>
          <a:xfrm>
            <a:off x="6488726" y="6196687"/>
            <a:ext cx="1065365" cy="325143"/>
          </a:xfrm>
          <a:prstGeom prst="rect">
            <a:avLst/>
          </a:prstGeom>
          <a:solidFill>
            <a:srgbClr val="73BD28"/>
          </a:solidFill>
          <a:ln w="12700" cap="flat" cmpd="sng" algn="ctr">
            <a:solidFill>
              <a:srgbClr val="73BD28">
                <a:shade val="50000"/>
              </a:srgbClr>
            </a:solidFill>
            <a:prstDash val="solid"/>
            <a:miter lim="800000"/>
          </a:ln>
          <a:effectLst/>
        </p:spPr>
        <p:txBody>
          <a:bodyPr rtlCol="0" anchor="ctr"/>
          <a:lstStyle/>
          <a:p>
            <a:pPr algn="ctr" defTabSz="914377">
              <a:defRPr/>
            </a:pPr>
            <a:r>
              <a:rPr lang="de-DE" sz="1400">
                <a:solidFill>
                  <a:srgbClr val="FFFFFF"/>
                </a:solidFill>
                <a:latin typeface="Calibri" panose="020F0502020204030204"/>
              </a:rPr>
              <a:t>100%</a:t>
            </a:r>
            <a:endParaRPr lang="de-AT" sz="1400">
              <a:solidFill>
                <a:srgbClr val="FFFFFF"/>
              </a:solidFill>
              <a:latin typeface="Calibri" panose="020F0502020204030204"/>
            </a:endParaRPr>
          </a:p>
        </p:txBody>
      </p:sp>
      <p:sp>
        <p:nvSpPr>
          <p:cNvPr id="155" name="Rectangle 154">
            <a:extLst>
              <a:ext uri="{FF2B5EF4-FFF2-40B4-BE49-F238E27FC236}">
                <a16:creationId xmlns:a16="http://schemas.microsoft.com/office/drawing/2014/main" id="{69AEA2F1-F878-42E4-BFE0-4A6082BA0BBE}"/>
              </a:ext>
            </a:extLst>
          </p:cNvPr>
          <p:cNvSpPr/>
          <p:nvPr/>
        </p:nvSpPr>
        <p:spPr>
          <a:xfrm>
            <a:off x="7804110" y="2091684"/>
            <a:ext cx="1065364" cy="358611"/>
          </a:xfrm>
          <a:prstGeom prst="rect">
            <a:avLst/>
          </a:prstGeom>
          <a:solidFill>
            <a:srgbClr val="5B9BD5"/>
          </a:solidFill>
          <a:ln w="12700" cap="flat" cmpd="sng" algn="ctr">
            <a:solidFill>
              <a:srgbClr val="5B9BD5">
                <a:shade val="50000"/>
              </a:srgbClr>
            </a:solidFill>
            <a:prstDash val="solid"/>
            <a:miter lim="800000"/>
          </a:ln>
          <a:effectLst/>
        </p:spPr>
        <p:txBody>
          <a:bodyPr rtlCol="0" anchor="ctr"/>
          <a:lstStyle/>
          <a:p>
            <a:pPr algn="ctr" defTabSz="914377">
              <a:defRPr/>
            </a:pPr>
            <a:r>
              <a:rPr lang="de-DE">
                <a:solidFill>
                  <a:srgbClr val="FFFFFF"/>
                </a:solidFill>
                <a:latin typeface="Calibri" panose="020F0502020204030204"/>
              </a:rPr>
              <a:t>Build 2</a:t>
            </a:r>
            <a:endParaRPr lang="de-AT">
              <a:solidFill>
                <a:srgbClr val="FFFFFF"/>
              </a:solidFill>
              <a:latin typeface="Calibri" panose="020F0502020204030204"/>
            </a:endParaRPr>
          </a:p>
        </p:txBody>
      </p:sp>
      <p:sp>
        <p:nvSpPr>
          <p:cNvPr id="156" name="Rectangle 155">
            <a:extLst>
              <a:ext uri="{FF2B5EF4-FFF2-40B4-BE49-F238E27FC236}">
                <a16:creationId xmlns:a16="http://schemas.microsoft.com/office/drawing/2014/main" id="{92E90400-C818-4BFF-94E3-B2B2566CD1DC}"/>
              </a:ext>
            </a:extLst>
          </p:cNvPr>
          <p:cNvSpPr/>
          <p:nvPr/>
        </p:nvSpPr>
        <p:spPr>
          <a:xfrm>
            <a:off x="7800955" y="3255340"/>
            <a:ext cx="1065367" cy="623089"/>
          </a:xfrm>
          <a:prstGeom prst="rect">
            <a:avLst/>
          </a:prstGeom>
          <a:solidFill>
            <a:srgbClr val="FFC000"/>
          </a:solidFill>
          <a:ln w="12700" cap="flat" cmpd="sng" algn="ctr">
            <a:solidFill>
              <a:srgbClr val="BF8209"/>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77">
              <a:defRPr/>
            </a:pPr>
            <a:r>
              <a:rPr lang="de-DE" sz="1400">
                <a:solidFill>
                  <a:srgbClr val="FFFFFF"/>
                </a:solidFill>
                <a:latin typeface="Calibri" panose="020F0502020204030204"/>
              </a:rPr>
              <a:t>4%</a:t>
            </a:r>
            <a:endParaRPr lang="de-AT" sz="1400">
              <a:solidFill>
                <a:srgbClr val="FFFFFF"/>
              </a:solidFill>
              <a:latin typeface="Calibri" panose="020F0502020204030204"/>
            </a:endParaRPr>
          </a:p>
        </p:txBody>
      </p:sp>
      <p:sp>
        <p:nvSpPr>
          <p:cNvPr id="157" name="Rectangle 156">
            <a:extLst>
              <a:ext uri="{FF2B5EF4-FFF2-40B4-BE49-F238E27FC236}">
                <a16:creationId xmlns:a16="http://schemas.microsoft.com/office/drawing/2014/main" id="{43595C6B-079F-4546-B80C-7B075A92B735}"/>
              </a:ext>
            </a:extLst>
          </p:cNvPr>
          <p:cNvSpPr/>
          <p:nvPr/>
        </p:nvSpPr>
        <p:spPr>
          <a:xfrm>
            <a:off x="7804107" y="2562644"/>
            <a:ext cx="1065367" cy="653955"/>
          </a:xfrm>
          <a:prstGeom prst="rect">
            <a:avLst/>
          </a:prstGeom>
          <a:solidFill>
            <a:srgbClr val="FFC000"/>
          </a:solidFill>
          <a:ln w="12700" cap="flat" cmpd="sng" algn="ctr">
            <a:solidFill>
              <a:srgbClr val="BF8209"/>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77">
              <a:defRPr/>
            </a:pPr>
            <a:r>
              <a:rPr lang="de-DE" sz="1400">
                <a:solidFill>
                  <a:srgbClr val="FFFFFF"/>
                </a:solidFill>
                <a:latin typeface="Calibri" panose="020F0502020204030204"/>
              </a:rPr>
              <a:t>120ms</a:t>
            </a:r>
            <a:endParaRPr lang="de-AT" sz="1400">
              <a:solidFill>
                <a:srgbClr val="FFFFFF"/>
              </a:solidFill>
              <a:latin typeface="Calibri" panose="020F0502020204030204"/>
            </a:endParaRPr>
          </a:p>
        </p:txBody>
      </p:sp>
      <p:sp>
        <p:nvSpPr>
          <p:cNvPr id="158" name="Rectangle 157">
            <a:extLst>
              <a:ext uri="{FF2B5EF4-FFF2-40B4-BE49-F238E27FC236}">
                <a16:creationId xmlns:a16="http://schemas.microsoft.com/office/drawing/2014/main" id="{C50417C7-954C-439C-85E6-35F3C9537AD0}"/>
              </a:ext>
            </a:extLst>
          </p:cNvPr>
          <p:cNvSpPr/>
          <p:nvPr/>
        </p:nvSpPr>
        <p:spPr>
          <a:xfrm>
            <a:off x="7800955" y="3937773"/>
            <a:ext cx="1065367" cy="623089"/>
          </a:xfrm>
          <a:prstGeom prst="rect">
            <a:avLst/>
          </a:prstGeom>
          <a:solidFill>
            <a:srgbClr val="73BD28"/>
          </a:solidFill>
          <a:ln w="12700" cap="flat" cmpd="sng" algn="ctr">
            <a:solidFill>
              <a:srgbClr val="73BD28">
                <a:shade val="5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77">
              <a:defRPr/>
            </a:pPr>
            <a:r>
              <a:rPr lang="de-DE" sz="1400">
                <a:solidFill>
                  <a:srgbClr val="FFFFFF"/>
                </a:solidFill>
                <a:latin typeface="Calibri" panose="020F0502020204030204"/>
              </a:rPr>
              <a:t>90ms</a:t>
            </a:r>
            <a:endParaRPr lang="de-AT" sz="1400">
              <a:solidFill>
                <a:srgbClr val="FFFFFF"/>
              </a:solidFill>
              <a:latin typeface="Calibri" panose="020F0502020204030204"/>
            </a:endParaRPr>
          </a:p>
        </p:txBody>
      </p:sp>
      <p:sp>
        <p:nvSpPr>
          <p:cNvPr id="159" name="Rectangle 158">
            <a:extLst>
              <a:ext uri="{FF2B5EF4-FFF2-40B4-BE49-F238E27FC236}">
                <a16:creationId xmlns:a16="http://schemas.microsoft.com/office/drawing/2014/main" id="{36AA4D95-B4FD-43F8-A6D4-5DD41457840E}"/>
              </a:ext>
            </a:extLst>
          </p:cNvPr>
          <p:cNvSpPr/>
          <p:nvPr/>
        </p:nvSpPr>
        <p:spPr>
          <a:xfrm>
            <a:off x="7800954" y="4645630"/>
            <a:ext cx="1065367" cy="623089"/>
          </a:xfrm>
          <a:prstGeom prst="rect">
            <a:avLst/>
          </a:prstGeom>
          <a:solidFill>
            <a:srgbClr val="FF0000"/>
          </a:solidFill>
          <a:ln w="12700" cap="flat" cmpd="sng" algn="ctr">
            <a:solidFill>
              <a:srgbClr val="C00000"/>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77"/>
            <a:r>
              <a:rPr lang="de-DE" sz="1400" dirty="0">
                <a:solidFill>
                  <a:srgbClr val="FFFFFF"/>
                </a:solidFill>
                <a:latin typeface="Calibri" panose="020F0502020204030204"/>
              </a:rPr>
              <a:t>2</a:t>
            </a:r>
            <a:endParaRPr lang="de-AT" sz="1400" dirty="0">
              <a:solidFill>
                <a:srgbClr val="FFFFFF"/>
              </a:solidFill>
              <a:latin typeface="Calibri" panose="020F0502020204030204"/>
            </a:endParaRPr>
          </a:p>
        </p:txBody>
      </p:sp>
      <p:sp>
        <p:nvSpPr>
          <p:cNvPr id="160" name="Rectangle 159">
            <a:extLst>
              <a:ext uri="{FF2B5EF4-FFF2-40B4-BE49-F238E27FC236}">
                <a16:creationId xmlns:a16="http://schemas.microsoft.com/office/drawing/2014/main" id="{D7FF8D1E-B5BA-4CF0-A092-9889D3C4D363}"/>
              </a:ext>
            </a:extLst>
          </p:cNvPr>
          <p:cNvSpPr/>
          <p:nvPr/>
        </p:nvSpPr>
        <p:spPr>
          <a:xfrm>
            <a:off x="7806639" y="6196687"/>
            <a:ext cx="1065365" cy="325143"/>
          </a:xfrm>
          <a:prstGeom prst="rect">
            <a:avLst/>
          </a:prstGeom>
          <a:solidFill>
            <a:srgbClr val="FF0000"/>
          </a:solidFill>
          <a:ln w="12700" cap="flat" cmpd="sng" algn="ctr">
            <a:solidFill>
              <a:srgbClr val="C00000"/>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77"/>
            <a:r>
              <a:rPr lang="de-DE" sz="1400" dirty="0">
                <a:solidFill>
                  <a:srgbClr val="FFFFFF"/>
                </a:solidFill>
                <a:latin typeface="Calibri" panose="020F0502020204030204"/>
              </a:rPr>
              <a:t>50%</a:t>
            </a:r>
            <a:endParaRPr lang="de-AT" sz="1400" dirty="0">
              <a:solidFill>
                <a:srgbClr val="FFFFFF"/>
              </a:solidFill>
              <a:latin typeface="Calibri" panose="020F0502020204030204"/>
            </a:endParaRPr>
          </a:p>
        </p:txBody>
      </p:sp>
      <p:sp>
        <p:nvSpPr>
          <p:cNvPr id="161" name="Rectangle 160">
            <a:extLst>
              <a:ext uri="{FF2B5EF4-FFF2-40B4-BE49-F238E27FC236}">
                <a16:creationId xmlns:a16="http://schemas.microsoft.com/office/drawing/2014/main" id="{8B8A2D3C-E8DE-4DB7-92E8-39014DE0A4EA}"/>
              </a:ext>
            </a:extLst>
          </p:cNvPr>
          <p:cNvSpPr/>
          <p:nvPr/>
        </p:nvSpPr>
        <p:spPr>
          <a:xfrm>
            <a:off x="9125525" y="2091684"/>
            <a:ext cx="1065364" cy="358611"/>
          </a:xfrm>
          <a:prstGeom prst="rect">
            <a:avLst/>
          </a:prstGeom>
          <a:solidFill>
            <a:srgbClr val="5B9BD5"/>
          </a:solidFill>
          <a:ln w="12700" cap="flat" cmpd="sng" algn="ctr">
            <a:solidFill>
              <a:srgbClr val="5B9BD5">
                <a:shade val="50000"/>
              </a:srgbClr>
            </a:solidFill>
            <a:prstDash val="solid"/>
            <a:miter lim="800000"/>
          </a:ln>
          <a:effectLst/>
        </p:spPr>
        <p:txBody>
          <a:bodyPr rtlCol="0" anchor="ctr"/>
          <a:lstStyle/>
          <a:p>
            <a:pPr algn="ctr" defTabSz="914377">
              <a:defRPr/>
            </a:pPr>
            <a:r>
              <a:rPr lang="de-DE">
                <a:solidFill>
                  <a:srgbClr val="FFFFFF"/>
                </a:solidFill>
                <a:latin typeface="Calibri" panose="020F0502020204030204"/>
              </a:rPr>
              <a:t>Build 3</a:t>
            </a:r>
            <a:endParaRPr lang="de-AT">
              <a:solidFill>
                <a:srgbClr val="FFFFFF"/>
              </a:solidFill>
              <a:latin typeface="Calibri" panose="020F0502020204030204"/>
            </a:endParaRPr>
          </a:p>
        </p:txBody>
      </p:sp>
      <p:sp>
        <p:nvSpPr>
          <p:cNvPr id="162" name="Rectangle 161">
            <a:extLst>
              <a:ext uri="{FF2B5EF4-FFF2-40B4-BE49-F238E27FC236}">
                <a16:creationId xmlns:a16="http://schemas.microsoft.com/office/drawing/2014/main" id="{16E5D152-DD86-44EB-8C47-1F864803EEBA}"/>
              </a:ext>
            </a:extLst>
          </p:cNvPr>
          <p:cNvSpPr/>
          <p:nvPr/>
        </p:nvSpPr>
        <p:spPr>
          <a:xfrm>
            <a:off x="9119218" y="3255340"/>
            <a:ext cx="1065367" cy="623089"/>
          </a:xfrm>
          <a:prstGeom prst="rect">
            <a:avLst/>
          </a:prstGeom>
          <a:solidFill>
            <a:srgbClr val="73BD28"/>
          </a:solidFill>
          <a:ln w="12700" cap="flat" cmpd="sng" algn="ctr">
            <a:solidFill>
              <a:srgbClr val="73BD28">
                <a:shade val="5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77">
              <a:defRPr/>
            </a:pPr>
            <a:r>
              <a:rPr lang="de-DE" sz="1400">
                <a:solidFill>
                  <a:srgbClr val="FFFFFF"/>
                </a:solidFill>
                <a:latin typeface="Calibri" panose="020F0502020204030204"/>
              </a:rPr>
              <a:t>1%</a:t>
            </a:r>
            <a:endParaRPr lang="de-AT" sz="1400">
              <a:solidFill>
                <a:srgbClr val="FFFFFF"/>
              </a:solidFill>
              <a:latin typeface="Calibri" panose="020F0502020204030204"/>
            </a:endParaRPr>
          </a:p>
        </p:txBody>
      </p:sp>
      <p:sp>
        <p:nvSpPr>
          <p:cNvPr id="163" name="Rectangle 162">
            <a:extLst>
              <a:ext uri="{FF2B5EF4-FFF2-40B4-BE49-F238E27FC236}">
                <a16:creationId xmlns:a16="http://schemas.microsoft.com/office/drawing/2014/main" id="{12948594-CE3E-45E4-B043-C2443105FCEB}"/>
              </a:ext>
            </a:extLst>
          </p:cNvPr>
          <p:cNvSpPr/>
          <p:nvPr/>
        </p:nvSpPr>
        <p:spPr>
          <a:xfrm>
            <a:off x="9125523" y="2562644"/>
            <a:ext cx="1065367" cy="653955"/>
          </a:xfrm>
          <a:prstGeom prst="rect">
            <a:avLst/>
          </a:prstGeom>
          <a:solidFill>
            <a:srgbClr val="73BD28"/>
          </a:solidFill>
          <a:ln w="12700" cap="flat" cmpd="sng" algn="ctr">
            <a:solidFill>
              <a:srgbClr val="73BD28">
                <a:shade val="5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77">
              <a:defRPr/>
            </a:pPr>
            <a:r>
              <a:rPr lang="de-DE" sz="1400">
                <a:solidFill>
                  <a:srgbClr val="FFFFFF"/>
                </a:solidFill>
                <a:latin typeface="Calibri" panose="020F0502020204030204"/>
              </a:rPr>
              <a:t>90ms</a:t>
            </a:r>
            <a:endParaRPr lang="de-AT" sz="1400">
              <a:solidFill>
                <a:srgbClr val="FFFFFF"/>
              </a:solidFill>
              <a:latin typeface="Calibri" panose="020F0502020204030204"/>
            </a:endParaRPr>
          </a:p>
        </p:txBody>
      </p:sp>
      <p:sp>
        <p:nvSpPr>
          <p:cNvPr id="164" name="Rectangle 163">
            <a:extLst>
              <a:ext uri="{FF2B5EF4-FFF2-40B4-BE49-F238E27FC236}">
                <a16:creationId xmlns:a16="http://schemas.microsoft.com/office/drawing/2014/main" id="{0101050F-7787-452A-9B0E-0E0704C03B41}"/>
              </a:ext>
            </a:extLst>
          </p:cNvPr>
          <p:cNvSpPr/>
          <p:nvPr/>
        </p:nvSpPr>
        <p:spPr>
          <a:xfrm>
            <a:off x="9119218" y="3937773"/>
            <a:ext cx="1065367" cy="623089"/>
          </a:xfrm>
          <a:prstGeom prst="rect">
            <a:avLst/>
          </a:prstGeom>
          <a:solidFill>
            <a:srgbClr val="FFC000"/>
          </a:solidFill>
          <a:ln w="12700" cap="flat" cmpd="sng" algn="ctr">
            <a:solidFill>
              <a:srgbClr val="BF8209"/>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77">
              <a:defRPr/>
            </a:pPr>
            <a:r>
              <a:rPr lang="de-DE" sz="1400">
                <a:solidFill>
                  <a:srgbClr val="FFFFFF"/>
                </a:solidFill>
                <a:latin typeface="Calibri" panose="020F0502020204030204"/>
              </a:rPr>
              <a:t>120ms</a:t>
            </a:r>
            <a:endParaRPr lang="de-AT" sz="1400">
              <a:solidFill>
                <a:srgbClr val="FFFFFF"/>
              </a:solidFill>
              <a:latin typeface="Calibri" panose="020F0502020204030204"/>
            </a:endParaRPr>
          </a:p>
        </p:txBody>
      </p:sp>
      <p:sp>
        <p:nvSpPr>
          <p:cNvPr id="165" name="Rectangle 164">
            <a:extLst>
              <a:ext uri="{FF2B5EF4-FFF2-40B4-BE49-F238E27FC236}">
                <a16:creationId xmlns:a16="http://schemas.microsoft.com/office/drawing/2014/main" id="{326D96DF-BE0C-4869-A4F3-50F18F93E969}"/>
              </a:ext>
            </a:extLst>
          </p:cNvPr>
          <p:cNvSpPr/>
          <p:nvPr/>
        </p:nvSpPr>
        <p:spPr>
          <a:xfrm>
            <a:off x="9119218" y="4645630"/>
            <a:ext cx="1065367" cy="623089"/>
          </a:xfrm>
          <a:prstGeom prst="rect">
            <a:avLst/>
          </a:prstGeom>
          <a:solidFill>
            <a:srgbClr val="73BD28"/>
          </a:solidFill>
          <a:ln w="12700" cap="flat" cmpd="sng" algn="ctr">
            <a:solidFill>
              <a:srgbClr val="73BD28">
                <a:shade val="5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77"/>
            <a:r>
              <a:rPr lang="de-DE" sz="1400" dirty="0">
                <a:solidFill>
                  <a:srgbClr val="FFFFFF"/>
                </a:solidFill>
                <a:latin typeface="Calibri" panose="020F0502020204030204"/>
              </a:rPr>
              <a:t>1</a:t>
            </a:r>
            <a:endParaRPr lang="de-AT" sz="1400" dirty="0">
              <a:solidFill>
                <a:srgbClr val="FFFFFF"/>
              </a:solidFill>
              <a:latin typeface="Calibri" panose="020F0502020204030204"/>
            </a:endParaRPr>
          </a:p>
        </p:txBody>
      </p:sp>
      <p:sp>
        <p:nvSpPr>
          <p:cNvPr id="166" name="Rectangle 165">
            <a:extLst>
              <a:ext uri="{FF2B5EF4-FFF2-40B4-BE49-F238E27FC236}">
                <a16:creationId xmlns:a16="http://schemas.microsoft.com/office/drawing/2014/main" id="{97CC48C4-EBD8-475E-898F-4842E0FF48DB}"/>
              </a:ext>
            </a:extLst>
          </p:cNvPr>
          <p:cNvSpPr/>
          <p:nvPr/>
        </p:nvSpPr>
        <p:spPr>
          <a:xfrm>
            <a:off x="9129027" y="6196687"/>
            <a:ext cx="1065365" cy="325143"/>
          </a:xfrm>
          <a:prstGeom prst="rect">
            <a:avLst/>
          </a:prstGeom>
          <a:solidFill>
            <a:srgbClr val="FF0000"/>
          </a:solidFill>
          <a:ln w="12700" cap="flat" cmpd="sng" algn="ctr">
            <a:solidFill>
              <a:srgbClr val="C00000"/>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77">
              <a:defRPr/>
            </a:pPr>
            <a:r>
              <a:rPr lang="de-DE" sz="1400" dirty="0">
                <a:solidFill>
                  <a:srgbClr val="FFFFFF"/>
                </a:solidFill>
                <a:latin typeface="Calibri" panose="020F0502020204030204"/>
              </a:rPr>
              <a:t>70.0%</a:t>
            </a:r>
            <a:endParaRPr lang="de-AT" sz="1400" dirty="0">
              <a:solidFill>
                <a:srgbClr val="FFFFFF"/>
              </a:solidFill>
              <a:latin typeface="Calibri" panose="020F0502020204030204"/>
            </a:endParaRPr>
          </a:p>
        </p:txBody>
      </p:sp>
      <p:sp>
        <p:nvSpPr>
          <p:cNvPr id="167" name="Rectangle 166">
            <a:extLst>
              <a:ext uri="{FF2B5EF4-FFF2-40B4-BE49-F238E27FC236}">
                <a16:creationId xmlns:a16="http://schemas.microsoft.com/office/drawing/2014/main" id="{5436AF3C-8428-4723-8741-BFBDB483A162}"/>
              </a:ext>
            </a:extLst>
          </p:cNvPr>
          <p:cNvSpPr/>
          <p:nvPr/>
        </p:nvSpPr>
        <p:spPr>
          <a:xfrm>
            <a:off x="10418066" y="2091684"/>
            <a:ext cx="1065364" cy="358611"/>
          </a:xfrm>
          <a:prstGeom prst="rect">
            <a:avLst/>
          </a:prstGeom>
          <a:solidFill>
            <a:srgbClr val="5B9BD5"/>
          </a:solidFill>
          <a:ln w="12700" cap="flat" cmpd="sng" algn="ctr">
            <a:solidFill>
              <a:srgbClr val="5B9BD5">
                <a:shade val="50000"/>
              </a:srgbClr>
            </a:solidFill>
            <a:prstDash val="solid"/>
            <a:miter lim="800000"/>
          </a:ln>
          <a:effectLst/>
        </p:spPr>
        <p:txBody>
          <a:bodyPr rtlCol="0" anchor="ctr"/>
          <a:lstStyle/>
          <a:p>
            <a:pPr algn="ctr" defTabSz="914377">
              <a:defRPr/>
            </a:pPr>
            <a:r>
              <a:rPr lang="de-DE">
                <a:solidFill>
                  <a:srgbClr val="FFFFFF"/>
                </a:solidFill>
                <a:latin typeface="Calibri" panose="020F0502020204030204"/>
              </a:rPr>
              <a:t>Build 4</a:t>
            </a:r>
            <a:endParaRPr lang="de-AT">
              <a:solidFill>
                <a:srgbClr val="FFFFFF"/>
              </a:solidFill>
              <a:latin typeface="Calibri" panose="020F0502020204030204"/>
            </a:endParaRPr>
          </a:p>
        </p:txBody>
      </p:sp>
      <p:sp>
        <p:nvSpPr>
          <p:cNvPr id="168" name="Rectangle 167">
            <a:extLst>
              <a:ext uri="{FF2B5EF4-FFF2-40B4-BE49-F238E27FC236}">
                <a16:creationId xmlns:a16="http://schemas.microsoft.com/office/drawing/2014/main" id="{44465E16-B589-475C-8215-95607B525E9A}"/>
              </a:ext>
            </a:extLst>
          </p:cNvPr>
          <p:cNvSpPr/>
          <p:nvPr/>
        </p:nvSpPr>
        <p:spPr>
          <a:xfrm>
            <a:off x="10408606" y="3255340"/>
            <a:ext cx="1065367" cy="623089"/>
          </a:xfrm>
          <a:prstGeom prst="rect">
            <a:avLst/>
          </a:prstGeom>
          <a:solidFill>
            <a:srgbClr val="73BD28"/>
          </a:solidFill>
          <a:ln w="12700" cap="flat" cmpd="sng" algn="ctr">
            <a:solidFill>
              <a:srgbClr val="73BD28">
                <a:shade val="5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77">
              <a:defRPr/>
            </a:pPr>
            <a:r>
              <a:rPr lang="de-DE" sz="1400">
                <a:solidFill>
                  <a:srgbClr val="FFFFFF"/>
                </a:solidFill>
                <a:latin typeface="Calibri" panose="020F0502020204030204"/>
              </a:rPr>
              <a:t>0%</a:t>
            </a:r>
            <a:endParaRPr lang="de-AT" sz="1400">
              <a:solidFill>
                <a:srgbClr val="FFFFFF"/>
              </a:solidFill>
              <a:latin typeface="Calibri" panose="020F0502020204030204"/>
            </a:endParaRPr>
          </a:p>
        </p:txBody>
      </p:sp>
      <p:sp>
        <p:nvSpPr>
          <p:cNvPr id="169" name="Rectangle 168">
            <a:extLst>
              <a:ext uri="{FF2B5EF4-FFF2-40B4-BE49-F238E27FC236}">
                <a16:creationId xmlns:a16="http://schemas.microsoft.com/office/drawing/2014/main" id="{ACF6D069-F3BE-4FDB-82BC-E48000CED52B}"/>
              </a:ext>
            </a:extLst>
          </p:cNvPr>
          <p:cNvSpPr/>
          <p:nvPr/>
        </p:nvSpPr>
        <p:spPr>
          <a:xfrm>
            <a:off x="10418063" y="2562644"/>
            <a:ext cx="1065367" cy="653955"/>
          </a:xfrm>
          <a:prstGeom prst="rect">
            <a:avLst/>
          </a:prstGeom>
          <a:solidFill>
            <a:srgbClr val="73BD28"/>
          </a:solidFill>
          <a:ln w="12700" cap="flat" cmpd="sng" algn="ctr">
            <a:solidFill>
              <a:srgbClr val="73BD28">
                <a:shade val="5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77">
              <a:defRPr/>
            </a:pPr>
            <a:r>
              <a:rPr lang="de-DE" sz="1400">
                <a:solidFill>
                  <a:srgbClr val="FFFFFF"/>
                </a:solidFill>
                <a:latin typeface="Calibri" panose="020F0502020204030204"/>
              </a:rPr>
              <a:t>95ms</a:t>
            </a:r>
            <a:endParaRPr lang="de-AT" sz="1400">
              <a:solidFill>
                <a:srgbClr val="FFFFFF"/>
              </a:solidFill>
              <a:latin typeface="Calibri" panose="020F0502020204030204"/>
            </a:endParaRPr>
          </a:p>
        </p:txBody>
      </p:sp>
      <p:sp>
        <p:nvSpPr>
          <p:cNvPr id="170" name="Rectangle 169">
            <a:extLst>
              <a:ext uri="{FF2B5EF4-FFF2-40B4-BE49-F238E27FC236}">
                <a16:creationId xmlns:a16="http://schemas.microsoft.com/office/drawing/2014/main" id="{014C83DC-75EB-4355-9892-00AB658BFC34}"/>
              </a:ext>
            </a:extLst>
          </p:cNvPr>
          <p:cNvSpPr/>
          <p:nvPr/>
        </p:nvSpPr>
        <p:spPr>
          <a:xfrm>
            <a:off x="10408606" y="3937773"/>
            <a:ext cx="1065367" cy="623089"/>
          </a:xfrm>
          <a:prstGeom prst="rect">
            <a:avLst/>
          </a:prstGeom>
          <a:solidFill>
            <a:srgbClr val="73BD28"/>
          </a:solidFill>
          <a:ln w="12700" cap="flat" cmpd="sng" algn="ctr">
            <a:solidFill>
              <a:srgbClr val="73BD28">
                <a:shade val="5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77">
              <a:defRPr/>
            </a:pPr>
            <a:r>
              <a:rPr lang="de-DE" sz="1400">
                <a:solidFill>
                  <a:srgbClr val="FFFFFF"/>
                </a:solidFill>
                <a:latin typeface="Calibri" panose="020F0502020204030204"/>
              </a:rPr>
              <a:t>95ms</a:t>
            </a:r>
            <a:endParaRPr lang="de-AT" sz="1400">
              <a:solidFill>
                <a:srgbClr val="FFFFFF"/>
              </a:solidFill>
              <a:latin typeface="Calibri" panose="020F0502020204030204"/>
            </a:endParaRPr>
          </a:p>
        </p:txBody>
      </p:sp>
      <p:sp>
        <p:nvSpPr>
          <p:cNvPr id="171" name="Rectangle 170">
            <a:extLst>
              <a:ext uri="{FF2B5EF4-FFF2-40B4-BE49-F238E27FC236}">
                <a16:creationId xmlns:a16="http://schemas.microsoft.com/office/drawing/2014/main" id="{14ABB64D-6B03-4F79-8AA3-3674B2F65186}"/>
              </a:ext>
            </a:extLst>
          </p:cNvPr>
          <p:cNvSpPr/>
          <p:nvPr/>
        </p:nvSpPr>
        <p:spPr>
          <a:xfrm>
            <a:off x="10408606" y="4645630"/>
            <a:ext cx="1065367" cy="623089"/>
          </a:xfrm>
          <a:prstGeom prst="rect">
            <a:avLst/>
          </a:prstGeom>
          <a:solidFill>
            <a:srgbClr val="73BD28"/>
          </a:solidFill>
          <a:ln w="12700" cap="flat" cmpd="sng" algn="ctr">
            <a:solidFill>
              <a:srgbClr val="73BD28">
                <a:shade val="5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77">
              <a:defRPr/>
            </a:pPr>
            <a:r>
              <a:rPr lang="de-DE" sz="1400">
                <a:solidFill>
                  <a:srgbClr val="FFFFFF"/>
                </a:solidFill>
                <a:latin typeface="Calibri" panose="020F0502020204030204"/>
              </a:rPr>
              <a:t>1</a:t>
            </a:r>
            <a:endParaRPr lang="de-AT" sz="1400">
              <a:solidFill>
                <a:srgbClr val="FFFFFF"/>
              </a:solidFill>
              <a:latin typeface="Calibri" panose="020F0502020204030204"/>
            </a:endParaRPr>
          </a:p>
        </p:txBody>
      </p:sp>
      <p:sp>
        <p:nvSpPr>
          <p:cNvPr id="172" name="Rectangle 171">
            <a:extLst>
              <a:ext uri="{FF2B5EF4-FFF2-40B4-BE49-F238E27FC236}">
                <a16:creationId xmlns:a16="http://schemas.microsoft.com/office/drawing/2014/main" id="{A28273E6-329A-41E7-8413-A9711A00092D}"/>
              </a:ext>
            </a:extLst>
          </p:cNvPr>
          <p:cNvSpPr/>
          <p:nvPr/>
        </p:nvSpPr>
        <p:spPr>
          <a:xfrm>
            <a:off x="10418064" y="6196687"/>
            <a:ext cx="1065365" cy="325143"/>
          </a:xfrm>
          <a:prstGeom prst="rect">
            <a:avLst/>
          </a:prstGeom>
          <a:solidFill>
            <a:srgbClr val="73BD28"/>
          </a:solidFill>
          <a:ln w="12700" cap="flat" cmpd="sng" algn="ctr">
            <a:solidFill>
              <a:srgbClr val="73BD28">
                <a:shade val="5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77">
              <a:defRPr/>
            </a:pPr>
            <a:r>
              <a:rPr lang="de-DE" sz="1400">
                <a:solidFill>
                  <a:srgbClr val="FFFFFF"/>
                </a:solidFill>
                <a:latin typeface="Calibri" panose="020F0502020204030204"/>
              </a:rPr>
              <a:t>100%</a:t>
            </a:r>
            <a:endParaRPr lang="de-AT" sz="1400">
              <a:solidFill>
                <a:srgbClr val="FFFFFF"/>
              </a:solidFill>
              <a:latin typeface="Calibri" panose="020F0502020204030204"/>
            </a:endParaRPr>
          </a:p>
        </p:txBody>
      </p:sp>
      <p:sp>
        <p:nvSpPr>
          <p:cNvPr id="173" name="Rectangle: Rounded Corners 172">
            <a:extLst>
              <a:ext uri="{FF2B5EF4-FFF2-40B4-BE49-F238E27FC236}">
                <a16:creationId xmlns:a16="http://schemas.microsoft.com/office/drawing/2014/main" id="{78F6C695-904E-4699-930C-5507F1E36C2D}"/>
              </a:ext>
            </a:extLst>
          </p:cNvPr>
          <p:cNvSpPr/>
          <p:nvPr/>
        </p:nvSpPr>
        <p:spPr>
          <a:xfrm>
            <a:off x="812304" y="6106231"/>
            <a:ext cx="10849853" cy="506052"/>
          </a:xfrm>
          <a:prstGeom prst="roundRect">
            <a:avLst/>
          </a:prstGeom>
          <a:noFill/>
          <a:ln w="25400" cap="flat" cmpd="sng" algn="ctr">
            <a:solidFill>
              <a:srgbClr val="8A36D0"/>
            </a:solidFill>
            <a:prstDash val="sysDot"/>
            <a:miter lim="800000"/>
          </a:ln>
          <a:effectLst/>
        </p:spPr>
        <p:txBody>
          <a:bodyPr rtlCol="0" anchor="ctr"/>
          <a:lstStyle/>
          <a:p>
            <a:pPr algn="ctr" defTabSz="914377">
              <a:defRPr/>
            </a:pPr>
            <a:endParaRPr lang="de-AT">
              <a:solidFill>
                <a:srgbClr val="FFFFFF"/>
              </a:solidFill>
              <a:latin typeface="Calibri" panose="020F0502020204030204"/>
            </a:endParaRPr>
          </a:p>
        </p:txBody>
      </p:sp>
      <p:sp>
        <p:nvSpPr>
          <p:cNvPr id="174" name="Rectangle: Rounded Corners 173">
            <a:extLst>
              <a:ext uri="{FF2B5EF4-FFF2-40B4-BE49-F238E27FC236}">
                <a16:creationId xmlns:a16="http://schemas.microsoft.com/office/drawing/2014/main" id="{E61DE348-F47E-484C-B06F-3B85B322D6D5}"/>
              </a:ext>
            </a:extLst>
          </p:cNvPr>
          <p:cNvSpPr/>
          <p:nvPr/>
        </p:nvSpPr>
        <p:spPr>
          <a:xfrm>
            <a:off x="6335934" y="1963025"/>
            <a:ext cx="1349757" cy="4769079"/>
          </a:xfrm>
          <a:prstGeom prst="roundRect">
            <a:avLst/>
          </a:prstGeom>
          <a:noFill/>
          <a:ln w="25400" cap="flat" cmpd="sng" algn="ctr">
            <a:solidFill>
              <a:srgbClr val="92D050"/>
            </a:solidFill>
            <a:prstDash val="sysDot"/>
            <a:miter lim="800000"/>
          </a:ln>
          <a:effectLst/>
        </p:spPr>
        <p:txBody>
          <a:bodyPr rtlCol="0" anchor="ctr"/>
          <a:lstStyle/>
          <a:p>
            <a:pPr algn="ctr" defTabSz="914377">
              <a:defRPr/>
            </a:pPr>
            <a:endParaRPr lang="de-AT">
              <a:solidFill>
                <a:srgbClr val="FFFFFF"/>
              </a:solidFill>
              <a:latin typeface="Calibri" panose="020F0502020204030204"/>
            </a:endParaRPr>
          </a:p>
        </p:txBody>
      </p:sp>
      <p:sp>
        <p:nvSpPr>
          <p:cNvPr id="175" name="Rectangle 174">
            <a:extLst>
              <a:ext uri="{FF2B5EF4-FFF2-40B4-BE49-F238E27FC236}">
                <a16:creationId xmlns:a16="http://schemas.microsoft.com/office/drawing/2014/main" id="{50B8CDA2-A6B8-48D5-AA96-4D53FF4FD773}"/>
              </a:ext>
            </a:extLst>
          </p:cNvPr>
          <p:cNvSpPr/>
          <p:nvPr/>
        </p:nvSpPr>
        <p:spPr>
          <a:xfrm>
            <a:off x="6478130" y="2089737"/>
            <a:ext cx="1065364" cy="358611"/>
          </a:xfrm>
          <a:prstGeom prst="rect">
            <a:avLst/>
          </a:prstGeom>
          <a:solidFill>
            <a:srgbClr val="73BD28"/>
          </a:solidFill>
          <a:ln w="12700" cap="flat" cmpd="sng" algn="ctr">
            <a:solidFill>
              <a:srgbClr val="73BD28">
                <a:shade val="5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77">
              <a:defRPr/>
            </a:pPr>
            <a:r>
              <a:rPr lang="de-DE">
                <a:solidFill>
                  <a:srgbClr val="FFFFFF"/>
                </a:solidFill>
                <a:latin typeface="Calibri" panose="020F0502020204030204"/>
              </a:rPr>
              <a:t>Build 1</a:t>
            </a:r>
            <a:endParaRPr lang="de-AT">
              <a:solidFill>
                <a:srgbClr val="FFFFFF"/>
              </a:solidFill>
              <a:latin typeface="Calibri" panose="020F0502020204030204"/>
            </a:endParaRPr>
          </a:p>
        </p:txBody>
      </p:sp>
      <p:sp>
        <p:nvSpPr>
          <p:cNvPr id="176" name="Rectangle 175">
            <a:extLst>
              <a:ext uri="{FF2B5EF4-FFF2-40B4-BE49-F238E27FC236}">
                <a16:creationId xmlns:a16="http://schemas.microsoft.com/office/drawing/2014/main" id="{2211DB17-2DD7-4A4B-A806-33C5C48DA108}"/>
              </a:ext>
            </a:extLst>
          </p:cNvPr>
          <p:cNvSpPr/>
          <p:nvPr/>
        </p:nvSpPr>
        <p:spPr>
          <a:xfrm>
            <a:off x="7803851" y="2098953"/>
            <a:ext cx="1065364" cy="358611"/>
          </a:xfrm>
          <a:prstGeom prst="rect">
            <a:avLst/>
          </a:prstGeom>
          <a:solidFill>
            <a:srgbClr val="FFC000"/>
          </a:solidFill>
          <a:ln w="12700" cap="flat" cmpd="sng" algn="ctr">
            <a:solidFill>
              <a:srgbClr val="BF8209"/>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77">
              <a:defRPr/>
            </a:pPr>
            <a:r>
              <a:rPr lang="de-DE">
                <a:solidFill>
                  <a:srgbClr val="FFFFFF"/>
                </a:solidFill>
                <a:latin typeface="Calibri" panose="020F0502020204030204"/>
              </a:rPr>
              <a:t>Build 2</a:t>
            </a:r>
            <a:endParaRPr lang="de-AT">
              <a:solidFill>
                <a:srgbClr val="FFFFFF"/>
              </a:solidFill>
              <a:latin typeface="Calibri" panose="020F0502020204030204"/>
            </a:endParaRPr>
          </a:p>
        </p:txBody>
      </p:sp>
      <p:sp>
        <p:nvSpPr>
          <p:cNvPr id="177" name="Rectangle 176">
            <a:extLst>
              <a:ext uri="{FF2B5EF4-FFF2-40B4-BE49-F238E27FC236}">
                <a16:creationId xmlns:a16="http://schemas.microsoft.com/office/drawing/2014/main" id="{08E52C1C-E865-4C5F-837B-D159FCC583EB}"/>
              </a:ext>
            </a:extLst>
          </p:cNvPr>
          <p:cNvSpPr/>
          <p:nvPr/>
        </p:nvSpPr>
        <p:spPr>
          <a:xfrm>
            <a:off x="9125395" y="2098956"/>
            <a:ext cx="1065364" cy="358611"/>
          </a:xfrm>
          <a:prstGeom prst="rect">
            <a:avLst/>
          </a:prstGeom>
          <a:solidFill>
            <a:srgbClr val="FF0000"/>
          </a:solidFill>
          <a:ln w="12700" cap="flat" cmpd="sng" algn="ctr">
            <a:solidFill>
              <a:srgbClr val="C00000"/>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77">
              <a:defRPr/>
            </a:pPr>
            <a:r>
              <a:rPr lang="de-DE">
                <a:solidFill>
                  <a:srgbClr val="FFFFFF"/>
                </a:solidFill>
                <a:latin typeface="Calibri" panose="020F0502020204030204"/>
              </a:rPr>
              <a:t>Build 3</a:t>
            </a:r>
            <a:endParaRPr lang="de-AT">
              <a:solidFill>
                <a:srgbClr val="FFFFFF"/>
              </a:solidFill>
              <a:latin typeface="Calibri" panose="020F0502020204030204"/>
            </a:endParaRPr>
          </a:p>
        </p:txBody>
      </p:sp>
      <p:sp>
        <p:nvSpPr>
          <p:cNvPr id="178" name="Rectangle 177">
            <a:extLst>
              <a:ext uri="{FF2B5EF4-FFF2-40B4-BE49-F238E27FC236}">
                <a16:creationId xmlns:a16="http://schemas.microsoft.com/office/drawing/2014/main" id="{9DEBF1BA-B481-4E8C-AD70-EEDD6F99BF06}"/>
              </a:ext>
            </a:extLst>
          </p:cNvPr>
          <p:cNvSpPr/>
          <p:nvPr/>
        </p:nvSpPr>
        <p:spPr>
          <a:xfrm>
            <a:off x="10418063" y="2096217"/>
            <a:ext cx="1065364" cy="358611"/>
          </a:xfrm>
          <a:prstGeom prst="rect">
            <a:avLst/>
          </a:prstGeom>
          <a:solidFill>
            <a:srgbClr val="73BD28"/>
          </a:solidFill>
          <a:ln w="12700" cap="flat" cmpd="sng" algn="ctr">
            <a:solidFill>
              <a:srgbClr val="73BD28">
                <a:shade val="5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77">
              <a:defRPr/>
            </a:pPr>
            <a:r>
              <a:rPr lang="de-DE">
                <a:solidFill>
                  <a:srgbClr val="FFFFFF"/>
                </a:solidFill>
                <a:latin typeface="Calibri" panose="020F0502020204030204"/>
              </a:rPr>
              <a:t>Build 4</a:t>
            </a:r>
            <a:endParaRPr lang="de-AT">
              <a:solidFill>
                <a:srgbClr val="FFFFFF"/>
              </a:solidFill>
              <a:latin typeface="Calibri" panose="020F0502020204030204"/>
            </a:endParaRPr>
          </a:p>
        </p:txBody>
      </p:sp>
      <p:sp>
        <p:nvSpPr>
          <p:cNvPr id="179" name="Rectangle: Rounded Corners 178">
            <a:extLst>
              <a:ext uri="{FF2B5EF4-FFF2-40B4-BE49-F238E27FC236}">
                <a16:creationId xmlns:a16="http://schemas.microsoft.com/office/drawing/2014/main" id="{D0B3BBE2-AA86-44DE-AA1E-4C5E34FB7465}"/>
              </a:ext>
            </a:extLst>
          </p:cNvPr>
          <p:cNvSpPr/>
          <p:nvPr/>
        </p:nvSpPr>
        <p:spPr>
          <a:xfrm>
            <a:off x="7685690" y="1963022"/>
            <a:ext cx="1302073" cy="4769081"/>
          </a:xfrm>
          <a:prstGeom prst="roundRect">
            <a:avLst/>
          </a:prstGeom>
          <a:noFill/>
          <a:ln w="25400" cap="flat" cmpd="sng" algn="ctr">
            <a:solidFill>
              <a:srgbClr val="FFC000"/>
            </a:solidFill>
            <a:prstDash val="sysDot"/>
            <a:miter lim="800000"/>
          </a:ln>
          <a:effectLst/>
        </p:spPr>
        <p:txBody>
          <a:bodyPr rtlCol="0" anchor="ctr"/>
          <a:lstStyle/>
          <a:p>
            <a:pPr algn="ctr" defTabSz="914377">
              <a:defRPr/>
            </a:pPr>
            <a:endParaRPr lang="de-AT">
              <a:solidFill>
                <a:srgbClr val="FFFFFF"/>
              </a:solidFill>
              <a:latin typeface="Calibri" panose="020F0502020204030204"/>
            </a:endParaRPr>
          </a:p>
        </p:txBody>
      </p:sp>
      <p:sp>
        <p:nvSpPr>
          <p:cNvPr id="180" name="Rectangle: Rounded Corners 179">
            <a:extLst>
              <a:ext uri="{FF2B5EF4-FFF2-40B4-BE49-F238E27FC236}">
                <a16:creationId xmlns:a16="http://schemas.microsoft.com/office/drawing/2014/main" id="{1ADCC657-0EC9-4F9E-BB7A-A213D66207EC}"/>
              </a:ext>
            </a:extLst>
          </p:cNvPr>
          <p:cNvSpPr/>
          <p:nvPr/>
        </p:nvSpPr>
        <p:spPr>
          <a:xfrm>
            <a:off x="8981585" y="1948381"/>
            <a:ext cx="1302073" cy="4783724"/>
          </a:xfrm>
          <a:prstGeom prst="roundRect">
            <a:avLst/>
          </a:prstGeom>
          <a:noFill/>
          <a:ln w="25400" cap="flat" cmpd="sng" algn="ctr">
            <a:solidFill>
              <a:srgbClr val="FF0000"/>
            </a:solidFill>
            <a:prstDash val="sysDot"/>
            <a:miter lim="800000"/>
          </a:ln>
          <a:effectLst/>
        </p:spPr>
        <p:txBody>
          <a:bodyPr rtlCol="0" anchor="ctr"/>
          <a:lstStyle/>
          <a:p>
            <a:pPr algn="ctr" defTabSz="914377">
              <a:defRPr/>
            </a:pPr>
            <a:endParaRPr lang="de-AT">
              <a:solidFill>
                <a:srgbClr val="FFFFFF"/>
              </a:solidFill>
              <a:latin typeface="Calibri" panose="020F0502020204030204"/>
            </a:endParaRPr>
          </a:p>
        </p:txBody>
      </p:sp>
      <p:sp>
        <p:nvSpPr>
          <p:cNvPr id="181" name="Rectangle: Rounded Corners 180">
            <a:extLst>
              <a:ext uri="{FF2B5EF4-FFF2-40B4-BE49-F238E27FC236}">
                <a16:creationId xmlns:a16="http://schemas.microsoft.com/office/drawing/2014/main" id="{AE367DE3-7556-46A7-A907-6439C963B5A9}"/>
              </a:ext>
            </a:extLst>
          </p:cNvPr>
          <p:cNvSpPr/>
          <p:nvPr/>
        </p:nvSpPr>
        <p:spPr>
          <a:xfrm>
            <a:off x="10283886" y="1934216"/>
            <a:ext cx="1302073" cy="4797888"/>
          </a:xfrm>
          <a:prstGeom prst="roundRect">
            <a:avLst/>
          </a:prstGeom>
          <a:noFill/>
          <a:ln w="25400" cap="flat" cmpd="sng" algn="ctr">
            <a:solidFill>
              <a:srgbClr val="92D050"/>
            </a:solidFill>
            <a:prstDash val="sysDot"/>
            <a:miter lim="800000"/>
          </a:ln>
          <a:effectLst/>
        </p:spPr>
        <p:txBody>
          <a:bodyPr rtlCol="0" anchor="ctr"/>
          <a:lstStyle/>
          <a:p>
            <a:pPr algn="ctr" defTabSz="914377">
              <a:defRPr/>
            </a:pPr>
            <a:endParaRPr lang="de-AT">
              <a:solidFill>
                <a:srgbClr val="FFFFFF"/>
              </a:solidFill>
              <a:latin typeface="Calibri" panose="020F0502020204030204"/>
            </a:endParaRPr>
          </a:p>
        </p:txBody>
      </p:sp>
      <p:sp>
        <p:nvSpPr>
          <p:cNvPr id="182" name="TextBox 181">
            <a:extLst>
              <a:ext uri="{FF2B5EF4-FFF2-40B4-BE49-F238E27FC236}">
                <a16:creationId xmlns:a16="http://schemas.microsoft.com/office/drawing/2014/main" id="{4FBB5EAE-6613-47EC-AA52-FE7DB43BBCB3}"/>
              </a:ext>
            </a:extLst>
          </p:cNvPr>
          <p:cNvSpPr txBox="1"/>
          <p:nvPr/>
        </p:nvSpPr>
        <p:spPr>
          <a:xfrm>
            <a:off x="492577" y="1499005"/>
            <a:ext cx="11354390" cy="307777"/>
          </a:xfrm>
          <a:prstGeom prst="rect">
            <a:avLst/>
          </a:prstGeom>
          <a:noFill/>
        </p:spPr>
        <p:txBody>
          <a:bodyPr wrap="none" rtlCol="0">
            <a:spAutoFit/>
          </a:bodyPr>
          <a:lstStyle/>
          <a:p>
            <a:pPr defTabSz="914377">
              <a:defRPr/>
            </a:pPr>
            <a:r>
              <a:rPr lang="de-DE" sz="1400">
                <a:highlight>
                  <a:srgbClr val="C0C0C0"/>
                </a:highlight>
                <a:latin typeface="Courier New" panose="02070309020205020404" pitchFamily="49" charset="0"/>
                <a:cs typeface="Courier New" panose="02070309020205020404" pitchFamily="49" charset="0"/>
              </a:rPr>
              <a:t>$ keptn send event start-evaluation myproject myservice starttime=</a:t>
            </a:r>
            <a:r>
              <a:rPr lang="de-DE" sz="1400" b="1">
                <a:highlight>
                  <a:srgbClr val="C0C0C0"/>
                </a:highlight>
                <a:latin typeface="Courier New" panose="02070309020205020404" pitchFamily="49" charset="0"/>
                <a:cs typeface="Courier New" panose="02070309020205020404" pitchFamily="49" charset="0"/>
              </a:rPr>
              <a:t>build1</a:t>
            </a:r>
            <a:r>
              <a:rPr lang="de-DE" sz="1400">
                <a:highlight>
                  <a:srgbClr val="C0C0C0"/>
                </a:highlight>
                <a:latin typeface="Courier New" panose="02070309020205020404" pitchFamily="49" charset="0"/>
                <a:cs typeface="Courier New" panose="02070309020205020404" pitchFamily="49" charset="0"/>
              </a:rPr>
              <a:t>_deploy endtime=</a:t>
            </a:r>
            <a:r>
              <a:rPr lang="de-DE" sz="1400" b="1">
                <a:highlight>
                  <a:srgbClr val="C0C0C0"/>
                </a:highlight>
                <a:latin typeface="Courier New" panose="02070309020205020404" pitchFamily="49" charset="0"/>
                <a:cs typeface="Courier New" panose="02070309020205020404" pitchFamily="49" charset="0"/>
              </a:rPr>
              <a:t>build1</a:t>
            </a:r>
            <a:r>
              <a:rPr lang="de-DE" sz="1400">
                <a:highlight>
                  <a:srgbClr val="C0C0C0"/>
                </a:highlight>
                <a:latin typeface="Courier New" panose="02070309020205020404" pitchFamily="49" charset="0"/>
                <a:cs typeface="Courier New" panose="02070309020205020404" pitchFamily="49" charset="0"/>
              </a:rPr>
              <a:t>_testsdone</a:t>
            </a:r>
            <a:endParaRPr lang="de-AT" sz="1400">
              <a:highlight>
                <a:srgbClr val="C0C0C0"/>
              </a:highlight>
              <a:latin typeface="Courier New" panose="02070309020205020404" pitchFamily="49" charset="0"/>
              <a:cs typeface="Courier New" panose="02070309020205020404" pitchFamily="49" charset="0"/>
            </a:endParaRPr>
          </a:p>
        </p:txBody>
      </p:sp>
      <p:sp>
        <p:nvSpPr>
          <p:cNvPr id="183" name="TextBox 182">
            <a:extLst>
              <a:ext uri="{FF2B5EF4-FFF2-40B4-BE49-F238E27FC236}">
                <a16:creationId xmlns:a16="http://schemas.microsoft.com/office/drawing/2014/main" id="{82D8507C-DD7F-425B-B94D-D45C557B1D67}"/>
              </a:ext>
            </a:extLst>
          </p:cNvPr>
          <p:cNvSpPr txBox="1"/>
          <p:nvPr/>
        </p:nvSpPr>
        <p:spPr>
          <a:xfrm>
            <a:off x="492577" y="1499005"/>
            <a:ext cx="11354390" cy="307777"/>
          </a:xfrm>
          <a:prstGeom prst="rect">
            <a:avLst/>
          </a:prstGeom>
          <a:noFill/>
        </p:spPr>
        <p:txBody>
          <a:bodyPr wrap="none" rtlCol="0">
            <a:spAutoFit/>
          </a:bodyPr>
          <a:lstStyle/>
          <a:p>
            <a:pPr defTabSz="914377">
              <a:defRPr/>
            </a:pPr>
            <a:r>
              <a:rPr lang="de-DE" sz="1400">
                <a:highlight>
                  <a:srgbClr val="C0C0C0"/>
                </a:highlight>
                <a:latin typeface="Courier New" panose="02070309020205020404" pitchFamily="49" charset="0"/>
                <a:cs typeface="Courier New" panose="02070309020205020404" pitchFamily="49" charset="0"/>
              </a:rPr>
              <a:t>$ keptn send event start-evaluation myproject myservice starttime=</a:t>
            </a:r>
            <a:r>
              <a:rPr lang="de-DE" sz="1400" b="1">
                <a:highlight>
                  <a:srgbClr val="C0C0C0"/>
                </a:highlight>
                <a:latin typeface="Courier New" panose="02070309020205020404" pitchFamily="49" charset="0"/>
                <a:cs typeface="Courier New" panose="02070309020205020404" pitchFamily="49" charset="0"/>
              </a:rPr>
              <a:t>build2</a:t>
            </a:r>
            <a:r>
              <a:rPr lang="de-DE" sz="1400">
                <a:highlight>
                  <a:srgbClr val="C0C0C0"/>
                </a:highlight>
                <a:latin typeface="Courier New" panose="02070309020205020404" pitchFamily="49" charset="0"/>
                <a:cs typeface="Courier New" panose="02070309020205020404" pitchFamily="49" charset="0"/>
              </a:rPr>
              <a:t>_deploy endtime=</a:t>
            </a:r>
            <a:r>
              <a:rPr lang="de-DE" sz="1400" b="1">
                <a:highlight>
                  <a:srgbClr val="C0C0C0"/>
                </a:highlight>
                <a:latin typeface="Courier New" panose="02070309020205020404" pitchFamily="49" charset="0"/>
                <a:cs typeface="Courier New" panose="02070309020205020404" pitchFamily="49" charset="0"/>
              </a:rPr>
              <a:t>build2</a:t>
            </a:r>
            <a:r>
              <a:rPr lang="de-DE" sz="1400">
                <a:highlight>
                  <a:srgbClr val="C0C0C0"/>
                </a:highlight>
                <a:latin typeface="Courier New" panose="02070309020205020404" pitchFamily="49" charset="0"/>
                <a:cs typeface="Courier New" panose="02070309020205020404" pitchFamily="49" charset="0"/>
              </a:rPr>
              <a:t>_testsdone</a:t>
            </a:r>
            <a:endParaRPr lang="de-AT" sz="1400">
              <a:highlight>
                <a:srgbClr val="C0C0C0"/>
              </a:highlight>
              <a:latin typeface="Courier New" panose="02070309020205020404" pitchFamily="49" charset="0"/>
              <a:cs typeface="Courier New" panose="02070309020205020404" pitchFamily="49" charset="0"/>
            </a:endParaRPr>
          </a:p>
        </p:txBody>
      </p:sp>
      <p:sp>
        <p:nvSpPr>
          <p:cNvPr id="184" name="TextBox 183">
            <a:extLst>
              <a:ext uri="{FF2B5EF4-FFF2-40B4-BE49-F238E27FC236}">
                <a16:creationId xmlns:a16="http://schemas.microsoft.com/office/drawing/2014/main" id="{B9B346B1-F77E-44FF-99EA-19E945BEF3DC}"/>
              </a:ext>
            </a:extLst>
          </p:cNvPr>
          <p:cNvSpPr txBox="1"/>
          <p:nvPr/>
        </p:nvSpPr>
        <p:spPr>
          <a:xfrm>
            <a:off x="492577" y="1499005"/>
            <a:ext cx="11354390" cy="307777"/>
          </a:xfrm>
          <a:prstGeom prst="rect">
            <a:avLst/>
          </a:prstGeom>
          <a:noFill/>
        </p:spPr>
        <p:txBody>
          <a:bodyPr wrap="none" rtlCol="0">
            <a:spAutoFit/>
          </a:bodyPr>
          <a:lstStyle/>
          <a:p>
            <a:pPr defTabSz="914377">
              <a:defRPr/>
            </a:pPr>
            <a:r>
              <a:rPr lang="de-DE" sz="1400">
                <a:highlight>
                  <a:srgbClr val="C0C0C0"/>
                </a:highlight>
                <a:latin typeface="Courier New" panose="02070309020205020404" pitchFamily="49" charset="0"/>
                <a:cs typeface="Courier New" panose="02070309020205020404" pitchFamily="49" charset="0"/>
              </a:rPr>
              <a:t>$ keptn send event start-evaluation myproject myservice starttime=</a:t>
            </a:r>
            <a:r>
              <a:rPr lang="de-DE" sz="1400" b="1">
                <a:highlight>
                  <a:srgbClr val="C0C0C0"/>
                </a:highlight>
                <a:latin typeface="Courier New" panose="02070309020205020404" pitchFamily="49" charset="0"/>
                <a:cs typeface="Courier New" panose="02070309020205020404" pitchFamily="49" charset="0"/>
              </a:rPr>
              <a:t>build3</a:t>
            </a:r>
            <a:r>
              <a:rPr lang="de-DE" sz="1400">
                <a:highlight>
                  <a:srgbClr val="C0C0C0"/>
                </a:highlight>
                <a:latin typeface="Courier New" panose="02070309020205020404" pitchFamily="49" charset="0"/>
                <a:cs typeface="Courier New" panose="02070309020205020404" pitchFamily="49" charset="0"/>
              </a:rPr>
              <a:t>_deploy endtime=</a:t>
            </a:r>
            <a:r>
              <a:rPr lang="de-DE" sz="1400" b="1">
                <a:highlight>
                  <a:srgbClr val="C0C0C0"/>
                </a:highlight>
                <a:latin typeface="Courier New" panose="02070309020205020404" pitchFamily="49" charset="0"/>
                <a:cs typeface="Courier New" panose="02070309020205020404" pitchFamily="49" charset="0"/>
              </a:rPr>
              <a:t>build3</a:t>
            </a:r>
            <a:r>
              <a:rPr lang="de-DE" sz="1400">
                <a:highlight>
                  <a:srgbClr val="C0C0C0"/>
                </a:highlight>
                <a:latin typeface="Courier New" panose="02070309020205020404" pitchFamily="49" charset="0"/>
                <a:cs typeface="Courier New" panose="02070309020205020404" pitchFamily="49" charset="0"/>
              </a:rPr>
              <a:t>_testsdone</a:t>
            </a:r>
            <a:endParaRPr lang="de-AT" sz="1400">
              <a:highlight>
                <a:srgbClr val="C0C0C0"/>
              </a:highlight>
              <a:latin typeface="Courier New" panose="02070309020205020404" pitchFamily="49" charset="0"/>
              <a:cs typeface="Courier New" panose="02070309020205020404" pitchFamily="49" charset="0"/>
            </a:endParaRPr>
          </a:p>
        </p:txBody>
      </p:sp>
      <p:sp>
        <p:nvSpPr>
          <p:cNvPr id="185" name="TextBox 184">
            <a:extLst>
              <a:ext uri="{FF2B5EF4-FFF2-40B4-BE49-F238E27FC236}">
                <a16:creationId xmlns:a16="http://schemas.microsoft.com/office/drawing/2014/main" id="{B5D5D774-B96A-40A6-98A9-18C0F246661A}"/>
              </a:ext>
            </a:extLst>
          </p:cNvPr>
          <p:cNvSpPr txBox="1"/>
          <p:nvPr/>
        </p:nvSpPr>
        <p:spPr>
          <a:xfrm>
            <a:off x="492578" y="1499005"/>
            <a:ext cx="11569193" cy="307777"/>
          </a:xfrm>
          <a:prstGeom prst="rect">
            <a:avLst/>
          </a:prstGeom>
          <a:noFill/>
        </p:spPr>
        <p:txBody>
          <a:bodyPr wrap="none" rtlCol="0">
            <a:spAutoFit/>
          </a:bodyPr>
          <a:lstStyle/>
          <a:p>
            <a:pPr defTabSz="914377">
              <a:defRPr/>
            </a:pPr>
            <a:r>
              <a:rPr lang="de-DE" sz="1400">
                <a:highlight>
                  <a:srgbClr val="C0C0C0"/>
                </a:highlight>
                <a:latin typeface="Courier New" panose="02070309020205020404" pitchFamily="49" charset="0"/>
                <a:cs typeface="Courier New" panose="02070309020205020404" pitchFamily="49" charset="0"/>
              </a:rPr>
              <a:t>$ keptn send event start-evaluation myproject myservice starttime=</a:t>
            </a:r>
            <a:r>
              <a:rPr lang="de-DE" sz="1400" b="1">
                <a:highlight>
                  <a:srgbClr val="C0C0C0"/>
                </a:highlight>
                <a:latin typeface="Courier New" panose="02070309020205020404" pitchFamily="49" charset="0"/>
                <a:cs typeface="Courier New" panose="02070309020205020404" pitchFamily="49" charset="0"/>
              </a:rPr>
              <a:t>build4</a:t>
            </a:r>
            <a:r>
              <a:rPr lang="de-DE" sz="1400">
                <a:highlight>
                  <a:srgbClr val="C0C0C0"/>
                </a:highlight>
                <a:latin typeface="Courier New" panose="02070309020205020404" pitchFamily="49" charset="0"/>
                <a:cs typeface="Courier New" panose="02070309020205020404" pitchFamily="49" charset="0"/>
              </a:rPr>
              <a:t>_teststart endtime=</a:t>
            </a:r>
            <a:r>
              <a:rPr lang="de-DE" sz="1400" b="1">
                <a:highlight>
                  <a:srgbClr val="C0C0C0"/>
                </a:highlight>
                <a:latin typeface="Courier New" panose="02070309020205020404" pitchFamily="49" charset="0"/>
                <a:cs typeface="Courier New" panose="02070309020205020404" pitchFamily="49" charset="0"/>
              </a:rPr>
              <a:t>build4</a:t>
            </a:r>
            <a:r>
              <a:rPr lang="de-DE" sz="1400">
                <a:highlight>
                  <a:srgbClr val="C0C0C0"/>
                </a:highlight>
                <a:latin typeface="Courier New" panose="02070309020205020404" pitchFamily="49" charset="0"/>
                <a:cs typeface="Courier New" panose="02070309020205020404" pitchFamily="49" charset="0"/>
              </a:rPr>
              <a:t>_testsend</a:t>
            </a:r>
            <a:endParaRPr lang="de-AT" sz="1400">
              <a:highlight>
                <a:srgbClr val="C0C0C0"/>
              </a:highlight>
              <a:latin typeface="Courier New" panose="02070309020205020404" pitchFamily="49" charset="0"/>
              <a:cs typeface="Courier New" panose="02070309020205020404" pitchFamily="49" charset="0"/>
            </a:endParaRPr>
          </a:p>
        </p:txBody>
      </p:sp>
      <p:sp>
        <p:nvSpPr>
          <p:cNvPr id="186" name="Rectangle 185">
            <a:extLst>
              <a:ext uri="{FF2B5EF4-FFF2-40B4-BE49-F238E27FC236}">
                <a16:creationId xmlns:a16="http://schemas.microsoft.com/office/drawing/2014/main" id="{66BC2F76-0C74-4B57-99FF-542965B23ED4}"/>
              </a:ext>
            </a:extLst>
          </p:cNvPr>
          <p:cNvSpPr/>
          <p:nvPr/>
        </p:nvSpPr>
        <p:spPr>
          <a:xfrm>
            <a:off x="932034" y="5317935"/>
            <a:ext cx="3266817" cy="636660"/>
          </a:xfrm>
          <a:prstGeom prst="rect">
            <a:avLst/>
          </a:prstGeom>
          <a:solidFill>
            <a:srgbClr val="1495FF"/>
          </a:solidFill>
          <a:ln w="12700" cap="flat" cmpd="sng" algn="ctr">
            <a:solidFill>
              <a:srgbClr val="1495FF">
                <a:shade val="50000"/>
              </a:srgbClr>
            </a:solidFill>
            <a:prstDash val="solid"/>
            <a:miter lim="800000"/>
          </a:ln>
          <a:effectLst/>
        </p:spPr>
        <p:txBody>
          <a:bodyPr rtlCol="0" anchor="ctr"/>
          <a:lstStyle/>
          <a:p>
            <a:pPr defTabSz="914377">
              <a:defRPr/>
            </a:pPr>
            <a:r>
              <a:rPr lang="de-DE" sz="1600" b="1" dirty="0">
                <a:solidFill>
                  <a:srgbClr val="FFFFFF"/>
                </a:solidFill>
                <a:latin typeface="Calibri" panose="020F0502020204030204"/>
              </a:rPr>
              <a:t>Open Security Vulnerabilities</a:t>
            </a:r>
          </a:p>
          <a:p>
            <a:pPr defTabSz="914377">
              <a:defRPr/>
            </a:pPr>
            <a:r>
              <a:rPr lang="de-DE" sz="1200" b="1" dirty="0">
                <a:solidFill>
                  <a:srgbClr val="FFFFFF"/>
                </a:solidFill>
                <a:latin typeface="Calibri" panose="020F0502020204030204"/>
              </a:rPr>
              <a:t>Query</a:t>
            </a:r>
            <a:r>
              <a:rPr lang="de-DE" sz="1200" dirty="0">
                <a:solidFill>
                  <a:srgbClr val="FFFFFF"/>
                </a:solidFill>
                <a:latin typeface="Calibri" panose="020F0502020204030204"/>
              </a:rPr>
              <a:t>: calc:secproblems:filter(risk,CRITICAL)</a:t>
            </a:r>
            <a:endParaRPr lang="de-AT" sz="1200" dirty="0">
              <a:solidFill>
                <a:srgbClr val="FFFFFF"/>
              </a:solidFill>
              <a:latin typeface="Calibri" panose="020F0502020204030204"/>
            </a:endParaRPr>
          </a:p>
        </p:txBody>
      </p:sp>
      <p:sp>
        <p:nvSpPr>
          <p:cNvPr id="187" name="Rectangle 186">
            <a:extLst>
              <a:ext uri="{FF2B5EF4-FFF2-40B4-BE49-F238E27FC236}">
                <a16:creationId xmlns:a16="http://schemas.microsoft.com/office/drawing/2014/main" id="{7BBAF5BC-DD78-4F74-A277-79296C7A2882}"/>
              </a:ext>
            </a:extLst>
          </p:cNvPr>
          <p:cNvSpPr/>
          <p:nvPr/>
        </p:nvSpPr>
        <p:spPr>
          <a:xfrm>
            <a:off x="4338661" y="5318867"/>
            <a:ext cx="1677803" cy="295687"/>
          </a:xfrm>
          <a:prstGeom prst="rect">
            <a:avLst/>
          </a:prstGeom>
          <a:solidFill>
            <a:srgbClr val="73BD28"/>
          </a:solidFill>
          <a:ln w="12700" cap="flat" cmpd="sng" algn="ctr">
            <a:solidFill>
              <a:srgbClr val="73BD28">
                <a:shade val="50000"/>
              </a:srgbClr>
            </a:solidFill>
            <a:prstDash val="solid"/>
            <a:miter lim="800000"/>
          </a:ln>
          <a:effectLst/>
        </p:spPr>
        <p:txBody>
          <a:bodyPr rtlCol="0" anchor="ctr"/>
          <a:lstStyle/>
          <a:p>
            <a:pPr algn="ctr" defTabSz="914377">
              <a:defRPr/>
            </a:pPr>
            <a:r>
              <a:rPr lang="de-DE" sz="1400" dirty="0">
                <a:solidFill>
                  <a:srgbClr val="FFFFFF"/>
                </a:solidFill>
                <a:latin typeface="Calibri" panose="020F0502020204030204"/>
              </a:rPr>
              <a:t>&lt;=0</a:t>
            </a:r>
            <a:endParaRPr lang="de-AT" sz="1400" dirty="0">
              <a:solidFill>
                <a:srgbClr val="FFFFFF"/>
              </a:solidFill>
              <a:latin typeface="Calibri" panose="020F0502020204030204"/>
            </a:endParaRPr>
          </a:p>
        </p:txBody>
      </p:sp>
      <p:sp>
        <p:nvSpPr>
          <p:cNvPr id="188" name="Rectangle 187">
            <a:extLst>
              <a:ext uri="{FF2B5EF4-FFF2-40B4-BE49-F238E27FC236}">
                <a16:creationId xmlns:a16="http://schemas.microsoft.com/office/drawing/2014/main" id="{EA35FB48-1DC9-47CA-BA1C-B6451BDE79C2}"/>
              </a:ext>
            </a:extLst>
          </p:cNvPr>
          <p:cNvSpPr/>
          <p:nvPr/>
        </p:nvSpPr>
        <p:spPr>
          <a:xfrm>
            <a:off x="4338664" y="5624542"/>
            <a:ext cx="1677801" cy="336527"/>
          </a:xfrm>
          <a:prstGeom prst="rect">
            <a:avLst/>
          </a:prstGeom>
          <a:solidFill>
            <a:srgbClr val="FFC000"/>
          </a:solidFill>
          <a:ln w="12700" cap="flat" cmpd="sng" algn="ctr">
            <a:solidFill>
              <a:srgbClr val="BF8209"/>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77">
              <a:defRPr/>
            </a:pPr>
            <a:endParaRPr lang="de-AT" sz="1400">
              <a:solidFill>
                <a:srgbClr val="FFFFFF"/>
              </a:solidFill>
              <a:latin typeface="Calibri" panose="020F0502020204030204"/>
            </a:endParaRPr>
          </a:p>
        </p:txBody>
      </p:sp>
      <p:sp>
        <p:nvSpPr>
          <p:cNvPr id="189" name="Rectangle 188">
            <a:extLst>
              <a:ext uri="{FF2B5EF4-FFF2-40B4-BE49-F238E27FC236}">
                <a16:creationId xmlns:a16="http://schemas.microsoft.com/office/drawing/2014/main" id="{84A2DC30-4AF8-477E-B4FD-0045B9439685}"/>
              </a:ext>
            </a:extLst>
          </p:cNvPr>
          <p:cNvSpPr/>
          <p:nvPr/>
        </p:nvSpPr>
        <p:spPr>
          <a:xfrm>
            <a:off x="6482691" y="5346336"/>
            <a:ext cx="1065367" cy="623089"/>
          </a:xfrm>
          <a:prstGeom prst="rect">
            <a:avLst/>
          </a:prstGeom>
          <a:solidFill>
            <a:srgbClr val="73BD28"/>
          </a:solidFill>
          <a:ln w="12700" cap="flat" cmpd="sng" algn="ctr">
            <a:solidFill>
              <a:srgbClr val="73BD28">
                <a:shade val="5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77">
              <a:defRPr/>
            </a:pPr>
            <a:r>
              <a:rPr lang="de-DE" sz="1400" dirty="0">
                <a:solidFill>
                  <a:srgbClr val="FFFFFF"/>
                </a:solidFill>
                <a:latin typeface="Calibri" panose="020F0502020204030204"/>
              </a:rPr>
              <a:t>0</a:t>
            </a:r>
            <a:endParaRPr lang="de-AT" sz="1400" dirty="0">
              <a:solidFill>
                <a:srgbClr val="FFFFFF"/>
              </a:solidFill>
              <a:latin typeface="Calibri" panose="020F0502020204030204"/>
            </a:endParaRPr>
          </a:p>
        </p:txBody>
      </p:sp>
      <p:sp>
        <p:nvSpPr>
          <p:cNvPr id="190" name="Rectangle 189">
            <a:extLst>
              <a:ext uri="{FF2B5EF4-FFF2-40B4-BE49-F238E27FC236}">
                <a16:creationId xmlns:a16="http://schemas.microsoft.com/office/drawing/2014/main" id="{20DE1563-20C6-4B82-8FAC-6AA603D950FF}"/>
              </a:ext>
            </a:extLst>
          </p:cNvPr>
          <p:cNvSpPr/>
          <p:nvPr/>
        </p:nvSpPr>
        <p:spPr>
          <a:xfrm>
            <a:off x="7800954" y="5346336"/>
            <a:ext cx="1065367" cy="623089"/>
          </a:xfrm>
          <a:prstGeom prst="rect">
            <a:avLst/>
          </a:prstGeom>
          <a:solidFill>
            <a:srgbClr val="73BD28"/>
          </a:solidFill>
          <a:ln w="12700" cap="flat" cmpd="sng" algn="ctr">
            <a:solidFill>
              <a:srgbClr val="73BD28">
                <a:shade val="5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77">
              <a:defRPr/>
            </a:pPr>
            <a:r>
              <a:rPr lang="de-DE" sz="1400" dirty="0">
                <a:solidFill>
                  <a:srgbClr val="FFFFFF"/>
                </a:solidFill>
                <a:latin typeface="Calibri" panose="020F0502020204030204"/>
              </a:rPr>
              <a:t>0</a:t>
            </a:r>
            <a:endParaRPr lang="de-AT" sz="1400" dirty="0">
              <a:solidFill>
                <a:srgbClr val="FFFFFF"/>
              </a:solidFill>
              <a:latin typeface="Calibri" panose="020F0502020204030204"/>
            </a:endParaRPr>
          </a:p>
        </p:txBody>
      </p:sp>
      <p:sp>
        <p:nvSpPr>
          <p:cNvPr id="191" name="Rectangle 190">
            <a:extLst>
              <a:ext uri="{FF2B5EF4-FFF2-40B4-BE49-F238E27FC236}">
                <a16:creationId xmlns:a16="http://schemas.microsoft.com/office/drawing/2014/main" id="{310EA05F-495B-4F73-9A62-453A0850B7B4}"/>
              </a:ext>
            </a:extLst>
          </p:cNvPr>
          <p:cNvSpPr/>
          <p:nvPr/>
        </p:nvSpPr>
        <p:spPr>
          <a:xfrm>
            <a:off x="9119218" y="5346336"/>
            <a:ext cx="1065367" cy="623089"/>
          </a:xfrm>
          <a:prstGeom prst="rect">
            <a:avLst/>
          </a:prstGeom>
          <a:solidFill>
            <a:srgbClr val="FF0000"/>
          </a:solidFill>
          <a:ln w="12700" cap="flat" cmpd="sng" algn="ctr">
            <a:solidFill>
              <a:srgbClr val="C00000"/>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77">
              <a:defRPr/>
            </a:pPr>
            <a:r>
              <a:rPr lang="de-DE" sz="1400" dirty="0">
                <a:solidFill>
                  <a:srgbClr val="FFFFFF"/>
                </a:solidFill>
                <a:latin typeface="Calibri" panose="020F0502020204030204"/>
              </a:rPr>
              <a:t>1</a:t>
            </a:r>
            <a:endParaRPr lang="de-AT" sz="1400" dirty="0">
              <a:solidFill>
                <a:srgbClr val="FFFFFF"/>
              </a:solidFill>
              <a:latin typeface="Calibri" panose="020F0502020204030204"/>
            </a:endParaRPr>
          </a:p>
        </p:txBody>
      </p:sp>
      <p:sp>
        <p:nvSpPr>
          <p:cNvPr id="192" name="Rectangle 191">
            <a:extLst>
              <a:ext uri="{FF2B5EF4-FFF2-40B4-BE49-F238E27FC236}">
                <a16:creationId xmlns:a16="http://schemas.microsoft.com/office/drawing/2014/main" id="{DA37BAE6-A4CB-40C3-A6F3-02101E00D666}"/>
              </a:ext>
            </a:extLst>
          </p:cNvPr>
          <p:cNvSpPr/>
          <p:nvPr/>
        </p:nvSpPr>
        <p:spPr>
          <a:xfrm>
            <a:off x="10408606" y="5346336"/>
            <a:ext cx="1065367" cy="623089"/>
          </a:xfrm>
          <a:prstGeom prst="rect">
            <a:avLst/>
          </a:prstGeom>
          <a:solidFill>
            <a:srgbClr val="73BD28"/>
          </a:solidFill>
          <a:ln w="12700" cap="flat" cmpd="sng" algn="ctr">
            <a:solidFill>
              <a:srgbClr val="73BD28">
                <a:shade val="5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77">
              <a:defRPr/>
            </a:pPr>
            <a:r>
              <a:rPr lang="de-DE" sz="1400" dirty="0">
                <a:solidFill>
                  <a:srgbClr val="FFFFFF"/>
                </a:solidFill>
                <a:latin typeface="Calibri" panose="020F0502020204030204"/>
              </a:rPr>
              <a:t>0</a:t>
            </a:r>
            <a:endParaRPr lang="de-AT" sz="1400" dirty="0">
              <a:solidFill>
                <a:srgbClr val="FFFFFF"/>
              </a:solidFill>
              <a:latin typeface="Calibri" panose="020F0502020204030204"/>
            </a:endParaRPr>
          </a:p>
        </p:txBody>
      </p:sp>
      <p:pic>
        <p:nvPicPr>
          <p:cNvPr id="193" name="Picture 192">
            <a:extLst>
              <a:ext uri="{FF2B5EF4-FFF2-40B4-BE49-F238E27FC236}">
                <a16:creationId xmlns:a16="http://schemas.microsoft.com/office/drawing/2014/main" id="{BD48C6E3-4B92-495B-93E4-00FC365735FF}"/>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3864982" y="5344714"/>
            <a:ext cx="261967" cy="279828"/>
          </a:xfrm>
          <a:prstGeom prst="rect">
            <a:avLst/>
          </a:prstGeom>
        </p:spPr>
      </p:pic>
    </p:spTree>
    <p:extLst>
      <p:ext uri="{BB962C8B-B14F-4D97-AF65-F5344CB8AC3E}">
        <p14:creationId xmlns:p14="http://schemas.microsoft.com/office/powerpoint/2010/main" val="303728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9"/>
                                        </p:tgtEl>
                                        <p:attrNameLst>
                                          <p:attrName>style.visibility</p:attrName>
                                        </p:attrNameLst>
                                      </p:cBhvr>
                                      <p:to>
                                        <p:strVal val="visible"/>
                                      </p:to>
                                    </p:set>
                                    <p:animEffect transition="in" filter="fade">
                                      <p:cBhvr>
                                        <p:cTn id="7" dur="500"/>
                                        <p:tgtEl>
                                          <p:spTgt spid="14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5"/>
                                        </p:tgtEl>
                                        <p:attrNameLst>
                                          <p:attrName>style.visibility</p:attrName>
                                        </p:attrNameLst>
                                      </p:cBhvr>
                                      <p:to>
                                        <p:strVal val="visible"/>
                                      </p:to>
                                    </p:set>
                                    <p:animEffect transition="in" filter="fade">
                                      <p:cBhvr>
                                        <p:cTn id="12" dur="500"/>
                                        <p:tgtEl>
                                          <p:spTgt spid="145"/>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29"/>
                                        </p:tgtEl>
                                        <p:attrNameLst>
                                          <p:attrName>style.visibility</p:attrName>
                                        </p:attrNameLst>
                                      </p:cBhvr>
                                      <p:to>
                                        <p:strVal val="visible"/>
                                      </p:to>
                                    </p:set>
                                    <p:animEffect transition="in" filter="fade">
                                      <p:cBhvr>
                                        <p:cTn id="15" dur="500"/>
                                        <p:tgtEl>
                                          <p:spTgt spid="12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30"/>
                                        </p:tgtEl>
                                        <p:attrNameLst>
                                          <p:attrName>style.visibility</p:attrName>
                                        </p:attrNameLst>
                                      </p:cBhvr>
                                      <p:to>
                                        <p:strVal val="visible"/>
                                      </p:to>
                                    </p:set>
                                    <p:animEffect transition="in" filter="fade">
                                      <p:cBhvr>
                                        <p:cTn id="18" dur="500"/>
                                        <p:tgtEl>
                                          <p:spTgt spid="13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31"/>
                                        </p:tgtEl>
                                        <p:attrNameLst>
                                          <p:attrName>style.visibility</p:attrName>
                                        </p:attrNameLst>
                                      </p:cBhvr>
                                      <p:to>
                                        <p:strVal val="visible"/>
                                      </p:to>
                                    </p:set>
                                    <p:animEffect transition="in" filter="fade">
                                      <p:cBhvr>
                                        <p:cTn id="21" dur="500"/>
                                        <p:tgtEl>
                                          <p:spTgt spid="131"/>
                                        </p:tgtEl>
                                      </p:cBhvr>
                                    </p:animEffect>
                                  </p:childTnLst>
                                </p:cTn>
                              </p:par>
                              <p:par>
                                <p:cTn id="22" presetID="10" presetClass="entr" presetSubtype="0" fill="hold" nodeType="withEffect">
                                  <p:stCondLst>
                                    <p:cond delay="0"/>
                                  </p:stCondLst>
                                  <p:childTnLst>
                                    <p:set>
                                      <p:cBhvr>
                                        <p:cTn id="23" dur="1" fill="hold">
                                          <p:stCondLst>
                                            <p:cond delay="0"/>
                                          </p:stCondLst>
                                        </p:cTn>
                                        <p:tgtEl>
                                          <p:spTgt spid="193"/>
                                        </p:tgtEl>
                                        <p:attrNameLst>
                                          <p:attrName>style.visibility</p:attrName>
                                        </p:attrNameLst>
                                      </p:cBhvr>
                                      <p:to>
                                        <p:strVal val="visible"/>
                                      </p:to>
                                    </p:set>
                                    <p:animEffect transition="in" filter="fade">
                                      <p:cBhvr>
                                        <p:cTn id="24" dur="500"/>
                                        <p:tgtEl>
                                          <p:spTgt spid="193"/>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86"/>
                                        </p:tgtEl>
                                        <p:attrNameLst>
                                          <p:attrName>style.visibility</p:attrName>
                                        </p:attrNameLst>
                                      </p:cBhvr>
                                      <p:to>
                                        <p:strVal val="visible"/>
                                      </p:to>
                                    </p:set>
                                    <p:animEffect transition="in" filter="fade">
                                      <p:cBhvr>
                                        <p:cTn id="27" dur="500"/>
                                        <p:tgtEl>
                                          <p:spTgt spid="18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48"/>
                                        </p:tgtEl>
                                        <p:attrNameLst>
                                          <p:attrName>style.visibility</p:attrName>
                                        </p:attrNameLst>
                                      </p:cBhvr>
                                      <p:to>
                                        <p:strVal val="visible"/>
                                      </p:to>
                                    </p:set>
                                    <p:animEffect transition="in" filter="fade">
                                      <p:cBhvr>
                                        <p:cTn id="32" dur="500"/>
                                        <p:tgtEl>
                                          <p:spTgt spid="148"/>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50"/>
                                        </p:tgtEl>
                                        <p:attrNameLst>
                                          <p:attrName>style.visibility</p:attrName>
                                        </p:attrNameLst>
                                      </p:cBhvr>
                                      <p:to>
                                        <p:strVal val="visible"/>
                                      </p:to>
                                    </p:set>
                                    <p:animEffect transition="in" filter="fade">
                                      <p:cBhvr>
                                        <p:cTn id="35" dur="500"/>
                                        <p:tgtEl>
                                          <p:spTgt spid="150"/>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51"/>
                                        </p:tgtEl>
                                        <p:attrNameLst>
                                          <p:attrName>style.visibility</p:attrName>
                                        </p:attrNameLst>
                                      </p:cBhvr>
                                      <p:to>
                                        <p:strVal val="visible"/>
                                      </p:to>
                                    </p:set>
                                    <p:animEffect transition="in" filter="fade">
                                      <p:cBhvr>
                                        <p:cTn id="38" dur="500"/>
                                        <p:tgtEl>
                                          <p:spTgt spid="151"/>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52"/>
                                        </p:tgtEl>
                                        <p:attrNameLst>
                                          <p:attrName>style.visibility</p:attrName>
                                        </p:attrNameLst>
                                      </p:cBhvr>
                                      <p:to>
                                        <p:strVal val="visible"/>
                                      </p:to>
                                    </p:set>
                                    <p:animEffect transition="in" filter="fade">
                                      <p:cBhvr>
                                        <p:cTn id="41" dur="500"/>
                                        <p:tgtEl>
                                          <p:spTgt spid="152"/>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146"/>
                                        </p:tgtEl>
                                        <p:attrNameLst>
                                          <p:attrName>style.visibility</p:attrName>
                                        </p:attrNameLst>
                                      </p:cBhvr>
                                      <p:to>
                                        <p:strVal val="visible"/>
                                      </p:to>
                                    </p:set>
                                    <p:animEffect transition="in" filter="fade">
                                      <p:cBhvr>
                                        <p:cTn id="46" dur="500"/>
                                        <p:tgtEl>
                                          <p:spTgt spid="146"/>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47"/>
                                        </p:tgtEl>
                                        <p:attrNameLst>
                                          <p:attrName>style.visibility</p:attrName>
                                        </p:attrNameLst>
                                      </p:cBhvr>
                                      <p:to>
                                        <p:strVal val="visible"/>
                                      </p:to>
                                    </p:set>
                                    <p:animEffect transition="in" filter="fade">
                                      <p:cBhvr>
                                        <p:cTn id="49" dur="500"/>
                                        <p:tgtEl>
                                          <p:spTgt spid="147"/>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33"/>
                                        </p:tgtEl>
                                        <p:attrNameLst>
                                          <p:attrName>style.visibility</p:attrName>
                                        </p:attrNameLst>
                                      </p:cBhvr>
                                      <p:to>
                                        <p:strVal val="visible"/>
                                      </p:to>
                                    </p:set>
                                    <p:animEffect transition="in" filter="fade">
                                      <p:cBhvr>
                                        <p:cTn id="52" dur="500"/>
                                        <p:tgtEl>
                                          <p:spTgt spid="133"/>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32"/>
                                        </p:tgtEl>
                                        <p:attrNameLst>
                                          <p:attrName>style.visibility</p:attrName>
                                        </p:attrNameLst>
                                      </p:cBhvr>
                                      <p:to>
                                        <p:strVal val="visible"/>
                                      </p:to>
                                    </p:set>
                                    <p:animEffect transition="in" filter="fade">
                                      <p:cBhvr>
                                        <p:cTn id="55" dur="500"/>
                                        <p:tgtEl>
                                          <p:spTgt spid="132"/>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34"/>
                                        </p:tgtEl>
                                        <p:attrNameLst>
                                          <p:attrName>style.visibility</p:attrName>
                                        </p:attrNameLst>
                                      </p:cBhvr>
                                      <p:to>
                                        <p:strVal val="visible"/>
                                      </p:to>
                                    </p:set>
                                    <p:animEffect transition="in" filter="fade">
                                      <p:cBhvr>
                                        <p:cTn id="58" dur="500"/>
                                        <p:tgtEl>
                                          <p:spTgt spid="134"/>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35"/>
                                        </p:tgtEl>
                                        <p:attrNameLst>
                                          <p:attrName>style.visibility</p:attrName>
                                        </p:attrNameLst>
                                      </p:cBhvr>
                                      <p:to>
                                        <p:strVal val="visible"/>
                                      </p:to>
                                    </p:set>
                                    <p:animEffect transition="in" filter="fade">
                                      <p:cBhvr>
                                        <p:cTn id="61" dur="500"/>
                                        <p:tgtEl>
                                          <p:spTgt spid="135"/>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136"/>
                                        </p:tgtEl>
                                        <p:attrNameLst>
                                          <p:attrName>style.visibility</p:attrName>
                                        </p:attrNameLst>
                                      </p:cBhvr>
                                      <p:to>
                                        <p:strVal val="visible"/>
                                      </p:to>
                                    </p:set>
                                    <p:animEffect transition="in" filter="fade">
                                      <p:cBhvr>
                                        <p:cTn id="64" dur="500"/>
                                        <p:tgtEl>
                                          <p:spTgt spid="136"/>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137"/>
                                        </p:tgtEl>
                                        <p:attrNameLst>
                                          <p:attrName>style.visibility</p:attrName>
                                        </p:attrNameLst>
                                      </p:cBhvr>
                                      <p:to>
                                        <p:strVal val="visible"/>
                                      </p:to>
                                    </p:set>
                                    <p:animEffect transition="in" filter="fade">
                                      <p:cBhvr>
                                        <p:cTn id="67" dur="500"/>
                                        <p:tgtEl>
                                          <p:spTgt spid="137"/>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187"/>
                                        </p:tgtEl>
                                        <p:attrNameLst>
                                          <p:attrName>style.visibility</p:attrName>
                                        </p:attrNameLst>
                                      </p:cBhvr>
                                      <p:to>
                                        <p:strVal val="visible"/>
                                      </p:to>
                                    </p:set>
                                    <p:animEffect transition="in" filter="fade">
                                      <p:cBhvr>
                                        <p:cTn id="70" dur="500"/>
                                        <p:tgtEl>
                                          <p:spTgt spid="187"/>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188"/>
                                        </p:tgtEl>
                                        <p:attrNameLst>
                                          <p:attrName>style.visibility</p:attrName>
                                        </p:attrNameLst>
                                      </p:cBhvr>
                                      <p:to>
                                        <p:strVal val="visible"/>
                                      </p:to>
                                    </p:set>
                                    <p:animEffect transition="in" filter="fade">
                                      <p:cBhvr>
                                        <p:cTn id="73" dur="500"/>
                                        <p:tgtEl>
                                          <p:spTgt spid="188"/>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grpId="0" nodeType="clickEffect">
                                  <p:stCondLst>
                                    <p:cond delay="0"/>
                                  </p:stCondLst>
                                  <p:childTnLst>
                                    <p:set>
                                      <p:cBhvr>
                                        <p:cTn id="77" dur="1" fill="hold">
                                          <p:stCondLst>
                                            <p:cond delay="0"/>
                                          </p:stCondLst>
                                        </p:cTn>
                                        <p:tgtEl>
                                          <p:spTgt spid="142"/>
                                        </p:tgtEl>
                                        <p:attrNameLst>
                                          <p:attrName>style.visibility</p:attrName>
                                        </p:attrNameLst>
                                      </p:cBhvr>
                                      <p:to>
                                        <p:strVal val="visible"/>
                                      </p:to>
                                    </p:set>
                                    <p:animEffect transition="in" filter="fade">
                                      <p:cBhvr>
                                        <p:cTn id="78" dur="500"/>
                                        <p:tgtEl>
                                          <p:spTgt spid="142"/>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143"/>
                                        </p:tgtEl>
                                        <p:attrNameLst>
                                          <p:attrName>style.visibility</p:attrName>
                                        </p:attrNameLst>
                                      </p:cBhvr>
                                      <p:to>
                                        <p:strVal val="visible"/>
                                      </p:to>
                                    </p:set>
                                    <p:animEffect transition="in" filter="fade">
                                      <p:cBhvr>
                                        <p:cTn id="81" dur="500"/>
                                        <p:tgtEl>
                                          <p:spTgt spid="143"/>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144"/>
                                        </p:tgtEl>
                                        <p:attrNameLst>
                                          <p:attrName>style.visibility</p:attrName>
                                        </p:attrNameLst>
                                      </p:cBhvr>
                                      <p:to>
                                        <p:strVal val="visible"/>
                                      </p:to>
                                    </p:set>
                                    <p:animEffect transition="in" filter="fade">
                                      <p:cBhvr>
                                        <p:cTn id="84" dur="500"/>
                                        <p:tgtEl>
                                          <p:spTgt spid="144"/>
                                        </p:tgtEl>
                                      </p:cBhvr>
                                    </p:animEffect>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grpId="0" nodeType="clickEffect">
                                  <p:stCondLst>
                                    <p:cond delay="0"/>
                                  </p:stCondLst>
                                  <p:childTnLst>
                                    <p:set>
                                      <p:cBhvr>
                                        <p:cTn id="88" dur="1" fill="hold">
                                          <p:stCondLst>
                                            <p:cond delay="0"/>
                                          </p:stCondLst>
                                        </p:cTn>
                                        <p:tgtEl>
                                          <p:spTgt spid="138"/>
                                        </p:tgtEl>
                                        <p:attrNameLst>
                                          <p:attrName>style.visibility</p:attrName>
                                        </p:attrNameLst>
                                      </p:cBhvr>
                                      <p:to>
                                        <p:strVal val="visible"/>
                                      </p:to>
                                    </p:set>
                                    <p:animEffect transition="in" filter="fade">
                                      <p:cBhvr>
                                        <p:cTn id="89" dur="500"/>
                                        <p:tgtEl>
                                          <p:spTgt spid="138"/>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182"/>
                                        </p:tgtEl>
                                        <p:attrNameLst>
                                          <p:attrName>style.visibility</p:attrName>
                                        </p:attrNameLst>
                                      </p:cBhvr>
                                      <p:to>
                                        <p:strVal val="visible"/>
                                      </p:to>
                                    </p:set>
                                    <p:animEffect transition="in" filter="fade">
                                      <p:cBhvr>
                                        <p:cTn id="92" dur="500"/>
                                        <p:tgtEl>
                                          <p:spTgt spid="182"/>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grpId="0" nodeType="clickEffect">
                                  <p:stCondLst>
                                    <p:cond delay="0"/>
                                  </p:stCondLst>
                                  <p:childTnLst>
                                    <p:set>
                                      <p:cBhvr>
                                        <p:cTn id="96" dur="1" fill="hold">
                                          <p:stCondLst>
                                            <p:cond delay="0"/>
                                          </p:stCondLst>
                                        </p:cTn>
                                        <p:tgtEl>
                                          <p:spTgt spid="140"/>
                                        </p:tgtEl>
                                        <p:attrNameLst>
                                          <p:attrName>style.visibility</p:attrName>
                                        </p:attrNameLst>
                                      </p:cBhvr>
                                      <p:to>
                                        <p:strVal val="visible"/>
                                      </p:to>
                                    </p:set>
                                    <p:animEffect transition="in" filter="fade">
                                      <p:cBhvr>
                                        <p:cTn id="97" dur="500"/>
                                        <p:tgtEl>
                                          <p:spTgt spid="140"/>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139"/>
                                        </p:tgtEl>
                                        <p:attrNameLst>
                                          <p:attrName>style.visibility</p:attrName>
                                        </p:attrNameLst>
                                      </p:cBhvr>
                                      <p:to>
                                        <p:strVal val="visible"/>
                                      </p:to>
                                    </p:set>
                                    <p:animEffect transition="in" filter="fade">
                                      <p:cBhvr>
                                        <p:cTn id="100" dur="500"/>
                                        <p:tgtEl>
                                          <p:spTgt spid="139"/>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141"/>
                                        </p:tgtEl>
                                        <p:attrNameLst>
                                          <p:attrName>style.visibility</p:attrName>
                                        </p:attrNameLst>
                                      </p:cBhvr>
                                      <p:to>
                                        <p:strVal val="visible"/>
                                      </p:to>
                                    </p:set>
                                    <p:animEffect transition="in" filter="fade">
                                      <p:cBhvr>
                                        <p:cTn id="103" dur="500"/>
                                        <p:tgtEl>
                                          <p:spTgt spid="141"/>
                                        </p:tgtEl>
                                      </p:cBhvr>
                                    </p:animEffect>
                                  </p:childTnLst>
                                </p:cTn>
                              </p:par>
                              <p:par>
                                <p:cTn id="104" presetID="10" presetClass="entr" presetSubtype="0" fill="hold" grpId="0" nodeType="withEffect">
                                  <p:stCondLst>
                                    <p:cond delay="0"/>
                                  </p:stCondLst>
                                  <p:childTnLst>
                                    <p:set>
                                      <p:cBhvr>
                                        <p:cTn id="105" dur="1" fill="hold">
                                          <p:stCondLst>
                                            <p:cond delay="0"/>
                                          </p:stCondLst>
                                        </p:cTn>
                                        <p:tgtEl>
                                          <p:spTgt spid="153"/>
                                        </p:tgtEl>
                                        <p:attrNameLst>
                                          <p:attrName>style.visibility</p:attrName>
                                        </p:attrNameLst>
                                      </p:cBhvr>
                                      <p:to>
                                        <p:strVal val="visible"/>
                                      </p:to>
                                    </p:set>
                                    <p:animEffect transition="in" filter="fade">
                                      <p:cBhvr>
                                        <p:cTn id="106" dur="500"/>
                                        <p:tgtEl>
                                          <p:spTgt spid="153"/>
                                        </p:tgtEl>
                                      </p:cBhvr>
                                    </p:animEffect>
                                  </p:childTnLst>
                                </p:cTn>
                              </p:par>
                              <p:par>
                                <p:cTn id="107" presetID="10" presetClass="entr" presetSubtype="0" fill="hold" grpId="0" nodeType="withEffect">
                                  <p:stCondLst>
                                    <p:cond delay="0"/>
                                  </p:stCondLst>
                                  <p:childTnLst>
                                    <p:set>
                                      <p:cBhvr>
                                        <p:cTn id="108" dur="1" fill="hold">
                                          <p:stCondLst>
                                            <p:cond delay="0"/>
                                          </p:stCondLst>
                                        </p:cTn>
                                        <p:tgtEl>
                                          <p:spTgt spid="189"/>
                                        </p:tgtEl>
                                        <p:attrNameLst>
                                          <p:attrName>style.visibility</p:attrName>
                                        </p:attrNameLst>
                                      </p:cBhvr>
                                      <p:to>
                                        <p:strVal val="visible"/>
                                      </p:to>
                                    </p:set>
                                    <p:animEffect transition="in" filter="fade">
                                      <p:cBhvr>
                                        <p:cTn id="109" dur="500"/>
                                        <p:tgtEl>
                                          <p:spTgt spid="189"/>
                                        </p:tgtEl>
                                      </p:cBhvr>
                                    </p:animEffect>
                                  </p:childTnLst>
                                </p:cTn>
                              </p:par>
                            </p:childTnLst>
                          </p:cTn>
                        </p:par>
                      </p:childTnLst>
                    </p:cTn>
                  </p:par>
                  <p:par>
                    <p:cTn id="110" fill="hold">
                      <p:stCondLst>
                        <p:cond delay="indefinite"/>
                      </p:stCondLst>
                      <p:childTnLst>
                        <p:par>
                          <p:cTn id="111" fill="hold">
                            <p:stCondLst>
                              <p:cond delay="0"/>
                            </p:stCondLst>
                            <p:childTnLst>
                              <p:par>
                                <p:cTn id="112" presetID="10" presetClass="entr" presetSubtype="0" fill="hold" grpId="0" nodeType="clickEffect">
                                  <p:stCondLst>
                                    <p:cond delay="0"/>
                                  </p:stCondLst>
                                  <p:childTnLst>
                                    <p:set>
                                      <p:cBhvr>
                                        <p:cTn id="113" dur="1" fill="hold">
                                          <p:stCondLst>
                                            <p:cond delay="0"/>
                                          </p:stCondLst>
                                        </p:cTn>
                                        <p:tgtEl>
                                          <p:spTgt spid="154"/>
                                        </p:tgtEl>
                                        <p:attrNameLst>
                                          <p:attrName>style.visibility</p:attrName>
                                        </p:attrNameLst>
                                      </p:cBhvr>
                                      <p:to>
                                        <p:strVal val="visible"/>
                                      </p:to>
                                    </p:set>
                                    <p:animEffect transition="in" filter="fade">
                                      <p:cBhvr>
                                        <p:cTn id="114" dur="500"/>
                                        <p:tgtEl>
                                          <p:spTgt spid="154"/>
                                        </p:tgtEl>
                                      </p:cBhvr>
                                    </p:animEffect>
                                  </p:childTnLst>
                                </p:cTn>
                              </p:par>
                              <p:par>
                                <p:cTn id="115" presetID="10" presetClass="entr" presetSubtype="0" fill="hold" grpId="0" nodeType="withEffect">
                                  <p:stCondLst>
                                    <p:cond delay="0"/>
                                  </p:stCondLst>
                                  <p:childTnLst>
                                    <p:set>
                                      <p:cBhvr>
                                        <p:cTn id="116" dur="1" fill="hold">
                                          <p:stCondLst>
                                            <p:cond delay="0"/>
                                          </p:stCondLst>
                                        </p:cTn>
                                        <p:tgtEl>
                                          <p:spTgt spid="174"/>
                                        </p:tgtEl>
                                        <p:attrNameLst>
                                          <p:attrName>style.visibility</p:attrName>
                                        </p:attrNameLst>
                                      </p:cBhvr>
                                      <p:to>
                                        <p:strVal val="visible"/>
                                      </p:to>
                                    </p:set>
                                    <p:animEffect transition="in" filter="fade">
                                      <p:cBhvr>
                                        <p:cTn id="117" dur="500"/>
                                        <p:tgtEl>
                                          <p:spTgt spid="174"/>
                                        </p:tgtEl>
                                      </p:cBhvr>
                                    </p:animEffect>
                                  </p:childTnLst>
                                </p:cTn>
                              </p:par>
                              <p:par>
                                <p:cTn id="118" presetID="10" presetClass="entr" presetSubtype="0" fill="hold" grpId="0" nodeType="withEffect">
                                  <p:stCondLst>
                                    <p:cond delay="0"/>
                                  </p:stCondLst>
                                  <p:childTnLst>
                                    <p:set>
                                      <p:cBhvr>
                                        <p:cTn id="119" dur="1" fill="hold">
                                          <p:stCondLst>
                                            <p:cond delay="0"/>
                                          </p:stCondLst>
                                        </p:cTn>
                                        <p:tgtEl>
                                          <p:spTgt spid="175"/>
                                        </p:tgtEl>
                                        <p:attrNameLst>
                                          <p:attrName>style.visibility</p:attrName>
                                        </p:attrNameLst>
                                      </p:cBhvr>
                                      <p:to>
                                        <p:strVal val="visible"/>
                                      </p:to>
                                    </p:set>
                                    <p:animEffect transition="in" filter="fade">
                                      <p:cBhvr>
                                        <p:cTn id="120" dur="500"/>
                                        <p:tgtEl>
                                          <p:spTgt spid="175"/>
                                        </p:tgtEl>
                                      </p:cBhvr>
                                    </p:animEffect>
                                  </p:childTnLst>
                                </p:cTn>
                              </p:par>
                            </p:childTnLst>
                          </p:cTn>
                        </p:par>
                      </p:childTnLst>
                    </p:cTn>
                  </p:par>
                  <p:par>
                    <p:cTn id="121" fill="hold">
                      <p:stCondLst>
                        <p:cond delay="indefinite"/>
                      </p:stCondLst>
                      <p:childTnLst>
                        <p:par>
                          <p:cTn id="122" fill="hold">
                            <p:stCondLst>
                              <p:cond delay="0"/>
                            </p:stCondLst>
                            <p:childTnLst>
                              <p:par>
                                <p:cTn id="123" presetID="10" presetClass="entr" presetSubtype="0" fill="hold" grpId="0" nodeType="clickEffect">
                                  <p:stCondLst>
                                    <p:cond delay="0"/>
                                  </p:stCondLst>
                                  <p:childTnLst>
                                    <p:set>
                                      <p:cBhvr>
                                        <p:cTn id="124" dur="1" fill="hold">
                                          <p:stCondLst>
                                            <p:cond delay="0"/>
                                          </p:stCondLst>
                                        </p:cTn>
                                        <p:tgtEl>
                                          <p:spTgt spid="155"/>
                                        </p:tgtEl>
                                        <p:attrNameLst>
                                          <p:attrName>style.visibility</p:attrName>
                                        </p:attrNameLst>
                                      </p:cBhvr>
                                      <p:to>
                                        <p:strVal val="visible"/>
                                      </p:to>
                                    </p:set>
                                    <p:animEffect transition="in" filter="fade">
                                      <p:cBhvr>
                                        <p:cTn id="125" dur="500"/>
                                        <p:tgtEl>
                                          <p:spTgt spid="155"/>
                                        </p:tgtEl>
                                      </p:cBhvr>
                                    </p:animEffect>
                                  </p:childTnLst>
                                </p:cTn>
                              </p:par>
                              <p:par>
                                <p:cTn id="126" presetID="10" presetClass="entr" presetSubtype="0" fill="hold" grpId="0" nodeType="withEffect">
                                  <p:stCondLst>
                                    <p:cond delay="0"/>
                                  </p:stCondLst>
                                  <p:childTnLst>
                                    <p:set>
                                      <p:cBhvr>
                                        <p:cTn id="127" dur="1" fill="hold">
                                          <p:stCondLst>
                                            <p:cond delay="0"/>
                                          </p:stCondLst>
                                        </p:cTn>
                                        <p:tgtEl>
                                          <p:spTgt spid="183"/>
                                        </p:tgtEl>
                                        <p:attrNameLst>
                                          <p:attrName>style.visibility</p:attrName>
                                        </p:attrNameLst>
                                      </p:cBhvr>
                                      <p:to>
                                        <p:strVal val="visible"/>
                                      </p:to>
                                    </p:set>
                                    <p:animEffect transition="in" filter="fade">
                                      <p:cBhvr>
                                        <p:cTn id="128" dur="500"/>
                                        <p:tgtEl>
                                          <p:spTgt spid="183"/>
                                        </p:tgtEl>
                                      </p:cBhvr>
                                    </p:animEffect>
                                  </p:childTnLst>
                                </p:cTn>
                              </p:par>
                              <p:par>
                                <p:cTn id="129" presetID="1" presetClass="exit" presetSubtype="0" fill="hold" grpId="1" nodeType="withEffect">
                                  <p:stCondLst>
                                    <p:cond delay="0"/>
                                  </p:stCondLst>
                                  <p:childTnLst>
                                    <p:set>
                                      <p:cBhvr>
                                        <p:cTn id="130" dur="1" fill="hold">
                                          <p:stCondLst>
                                            <p:cond delay="0"/>
                                          </p:stCondLst>
                                        </p:cTn>
                                        <p:tgtEl>
                                          <p:spTgt spid="174"/>
                                        </p:tgtEl>
                                        <p:attrNameLst>
                                          <p:attrName>style.visibility</p:attrName>
                                        </p:attrNameLst>
                                      </p:cBhvr>
                                      <p:to>
                                        <p:strVal val="hidden"/>
                                      </p:to>
                                    </p:set>
                                  </p:childTnLst>
                                </p:cTn>
                              </p:par>
                            </p:childTnLst>
                          </p:cTn>
                        </p:par>
                      </p:childTnLst>
                    </p:cTn>
                  </p:par>
                  <p:par>
                    <p:cTn id="131" fill="hold">
                      <p:stCondLst>
                        <p:cond delay="indefinite"/>
                      </p:stCondLst>
                      <p:childTnLst>
                        <p:par>
                          <p:cTn id="132" fill="hold">
                            <p:stCondLst>
                              <p:cond delay="0"/>
                            </p:stCondLst>
                            <p:childTnLst>
                              <p:par>
                                <p:cTn id="133" presetID="10" presetClass="entr" presetSubtype="0" fill="hold" grpId="0" nodeType="clickEffect">
                                  <p:stCondLst>
                                    <p:cond delay="0"/>
                                  </p:stCondLst>
                                  <p:childTnLst>
                                    <p:set>
                                      <p:cBhvr>
                                        <p:cTn id="134" dur="1" fill="hold">
                                          <p:stCondLst>
                                            <p:cond delay="0"/>
                                          </p:stCondLst>
                                        </p:cTn>
                                        <p:tgtEl>
                                          <p:spTgt spid="157"/>
                                        </p:tgtEl>
                                        <p:attrNameLst>
                                          <p:attrName>style.visibility</p:attrName>
                                        </p:attrNameLst>
                                      </p:cBhvr>
                                      <p:to>
                                        <p:strVal val="visible"/>
                                      </p:to>
                                    </p:set>
                                    <p:animEffect transition="in" filter="fade">
                                      <p:cBhvr>
                                        <p:cTn id="135" dur="500"/>
                                        <p:tgtEl>
                                          <p:spTgt spid="157"/>
                                        </p:tgtEl>
                                      </p:cBhvr>
                                    </p:animEffect>
                                  </p:childTnLst>
                                </p:cTn>
                              </p:par>
                              <p:par>
                                <p:cTn id="136" presetID="10" presetClass="entr" presetSubtype="0" fill="hold" grpId="0" nodeType="withEffect">
                                  <p:stCondLst>
                                    <p:cond delay="0"/>
                                  </p:stCondLst>
                                  <p:childTnLst>
                                    <p:set>
                                      <p:cBhvr>
                                        <p:cTn id="137" dur="1" fill="hold">
                                          <p:stCondLst>
                                            <p:cond delay="0"/>
                                          </p:stCondLst>
                                        </p:cTn>
                                        <p:tgtEl>
                                          <p:spTgt spid="156"/>
                                        </p:tgtEl>
                                        <p:attrNameLst>
                                          <p:attrName>style.visibility</p:attrName>
                                        </p:attrNameLst>
                                      </p:cBhvr>
                                      <p:to>
                                        <p:strVal val="visible"/>
                                      </p:to>
                                    </p:set>
                                    <p:animEffect transition="in" filter="fade">
                                      <p:cBhvr>
                                        <p:cTn id="138" dur="500"/>
                                        <p:tgtEl>
                                          <p:spTgt spid="156"/>
                                        </p:tgtEl>
                                      </p:cBhvr>
                                    </p:animEffect>
                                  </p:childTnLst>
                                </p:cTn>
                              </p:par>
                              <p:par>
                                <p:cTn id="139" presetID="10" presetClass="entr" presetSubtype="0" fill="hold" grpId="0" nodeType="withEffect">
                                  <p:stCondLst>
                                    <p:cond delay="0"/>
                                  </p:stCondLst>
                                  <p:childTnLst>
                                    <p:set>
                                      <p:cBhvr>
                                        <p:cTn id="140" dur="1" fill="hold">
                                          <p:stCondLst>
                                            <p:cond delay="0"/>
                                          </p:stCondLst>
                                        </p:cTn>
                                        <p:tgtEl>
                                          <p:spTgt spid="158"/>
                                        </p:tgtEl>
                                        <p:attrNameLst>
                                          <p:attrName>style.visibility</p:attrName>
                                        </p:attrNameLst>
                                      </p:cBhvr>
                                      <p:to>
                                        <p:strVal val="visible"/>
                                      </p:to>
                                    </p:set>
                                    <p:animEffect transition="in" filter="fade">
                                      <p:cBhvr>
                                        <p:cTn id="141" dur="500"/>
                                        <p:tgtEl>
                                          <p:spTgt spid="158"/>
                                        </p:tgtEl>
                                      </p:cBhvr>
                                    </p:animEffect>
                                  </p:childTnLst>
                                </p:cTn>
                              </p:par>
                              <p:par>
                                <p:cTn id="142" presetID="10" presetClass="entr" presetSubtype="0" fill="hold" grpId="0" nodeType="withEffect">
                                  <p:stCondLst>
                                    <p:cond delay="0"/>
                                  </p:stCondLst>
                                  <p:childTnLst>
                                    <p:set>
                                      <p:cBhvr>
                                        <p:cTn id="143" dur="1" fill="hold">
                                          <p:stCondLst>
                                            <p:cond delay="0"/>
                                          </p:stCondLst>
                                        </p:cTn>
                                        <p:tgtEl>
                                          <p:spTgt spid="159"/>
                                        </p:tgtEl>
                                        <p:attrNameLst>
                                          <p:attrName>style.visibility</p:attrName>
                                        </p:attrNameLst>
                                      </p:cBhvr>
                                      <p:to>
                                        <p:strVal val="visible"/>
                                      </p:to>
                                    </p:set>
                                    <p:animEffect transition="in" filter="fade">
                                      <p:cBhvr>
                                        <p:cTn id="144" dur="500"/>
                                        <p:tgtEl>
                                          <p:spTgt spid="159"/>
                                        </p:tgtEl>
                                      </p:cBhvr>
                                    </p:animEffect>
                                  </p:childTnLst>
                                </p:cTn>
                              </p:par>
                              <p:par>
                                <p:cTn id="145" presetID="10" presetClass="entr" presetSubtype="0" fill="hold" grpId="0" nodeType="withEffect">
                                  <p:stCondLst>
                                    <p:cond delay="0"/>
                                  </p:stCondLst>
                                  <p:childTnLst>
                                    <p:set>
                                      <p:cBhvr>
                                        <p:cTn id="146" dur="1" fill="hold">
                                          <p:stCondLst>
                                            <p:cond delay="0"/>
                                          </p:stCondLst>
                                        </p:cTn>
                                        <p:tgtEl>
                                          <p:spTgt spid="190"/>
                                        </p:tgtEl>
                                        <p:attrNameLst>
                                          <p:attrName>style.visibility</p:attrName>
                                        </p:attrNameLst>
                                      </p:cBhvr>
                                      <p:to>
                                        <p:strVal val="visible"/>
                                      </p:to>
                                    </p:set>
                                    <p:animEffect transition="in" filter="fade">
                                      <p:cBhvr>
                                        <p:cTn id="147" dur="500"/>
                                        <p:tgtEl>
                                          <p:spTgt spid="190"/>
                                        </p:tgtEl>
                                      </p:cBhvr>
                                    </p:animEffect>
                                  </p:childTnLst>
                                </p:cTn>
                              </p:par>
                            </p:childTnLst>
                          </p:cTn>
                        </p:par>
                      </p:childTnLst>
                    </p:cTn>
                  </p:par>
                  <p:par>
                    <p:cTn id="148" fill="hold">
                      <p:stCondLst>
                        <p:cond delay="indefinite"/>
                      </p:stCondLst>
                      <p:childTnLst>
                        <p:par>
                          <p:cTn id="149" fill="hold">
                            <p:stCondLst>
                              <p:cond delay="0"/>
                            </p:stCondLst>
                            <p:childTnLst>
                              <p:par>
                                <p:cTn id="150" presetID="10" presetClass="entr" presetSubtype="0" fill="hold" grpId="0" nodeType="clickEffect">
                                  <p:stCondLst>
                                    <p:cond delay="0"/>
                                  </p:stCondLst>
                                  <p:childTnLst>
                                    <p:set>
                                      <p:cBhvr>
                                        <p:cTn id="151" dur="1" fill="hold">
                                          <p:stCondLst>
                                            <p:cond delay="0"/>
                                          </p:stCondLst>
                                        </p:cTn>
                                        <p:tgtEl>
                                          <p:spTgt spid="176"/>
                                        </p:tgtEl>
                                        <p:attrNameLst>
                                          <p:attrName>style.visibility</p:attrName>
                                        </p:attrNameLst>
                                      </p:cBhvr>
                                      <p:to>
                                        <p:strVal val="visible"/>
                                      </p:to>
                                    </p:set>
                                    <p:animEffect transition="in" filter="fade">
                                      <p:cBhvr>
                                        <p:cTn id="152" dur="500"/>
                                        <p:tgtEl>
                                          <p:spTgt spid="176"/>
                                        </p:tgtEl>
                                      </p:cBhvr>
                                    </p:animEffect>
                                  </p:childTnLst>
                                </p:cTn>
                              </p:par>
                              <p:par>
                                <p:cTn id="153" presetID="10" presetClass="entr" presetSubtype="0" fill="hold" grpId="0" nodeType="withEffect">
                                  <p:stCondLst>
                                    <p:cond delay="0"/>
                                  </p:stCondLst>
                                  <p:childTnLst>
                                    <p:set>
                                      <p:cBhvr>
                                        <p:cTn id="154" dur="1" fill="hold">
                                          <p:stCondLst>
                                            <p:cond delay="0"/>
                                          </p:stCondLst>
                                        </p:cTn>
                                        <p:tgtEl>
                                          <p:spTgt spid="160"/>
                                        </p:tgtEl>
                                        <p:attrNameLst>
                                          <p:attrName>style.visibility</p:attrName>
                                        </p:attrNameLst>
                                      </p:cBhvr>
                                      <p:to>
                                        <p:strVal val="visible"/>
                                      </p:to>
                                    </p:set>
                                    <p:animEffect transition="in" filter="fade">
                                      <p:cBhvr>
                                        <p:cTn id="155" dur="500"/>
                                        <p:tgtEl>
                                          <p:spTgt spid="160"/>
                                        </p:tgtEl>
                                      </p:cBhvr>
                                    </p:animEffect>
                                  </p:childTnLst>
                                </p:cTn>
                              </p:par>
                              <p:par>
                                <p:cTn id="156" presetID="10" presetClass="entr" presetSubtype="0" fill="hold" grpId="0" nodeType="withEffect">
                                  <p:stCondLst>
                                    <p:cond delay="0"/>
                                  </p:stCondLst>
                                  <p:childTnLst>
                                    <p:set>
                                      <p:cBhvr>
                                        <p:cTn id="157" dur="1" fill="hold">
                                          <p:stCondLst>
                                            <p:cond delay="0"/>
                                          </p:stCondLst>
                                        </p:cTn>
                                        <p:tgtEl>
                                          <p:spTgt spid="179"/>
                                        </p:tgtEl>
                                        <p:attrNameLst>
                                          <p:attrName>style.visibility</p:attrName>
                                        </p:attrNameLst>
                                      </p:cBhvr>
                                      <p:to>
                                        <p:strVal val="visible"/>
                                      </p:to>
                                    </p:set>
                                    <p:animEffect transition="in" filter="fade">
                                      <p:cBhvr>
                                        <p:cTn id="158" dur="500"/>
                                        <p:tgtEl>
                                          <p:spTgt spid="179"/>
                                        </p:tgtEl>
                                      </p:cBhvr>
                                    </p:animEffect>
                                  </p:childTnLst>
                                </p:cTn>
                              </p:par>
                            </p:childTnLst>
                          </p:cTn>
                        </p:par>
                      </p:childTnLst>
                    </p:cTn>
                  </p:par>
                  <p:par>
                    <p:cTn id="159" fill="hold">
                      <p:stCondLst>
                        <p:cond delay="indefinite"/>
                      </p:stCondLst>
                      <p:childTnLst>
                        <p:par>
                          <p:cTn id="160" fill="hold">
                            <p:stCondLst>
                              <p:cond delay="0"/>
                            </p:stCondLst>
                            <p:childTnLst>
                              <p:par>
                                <p:cTn id="161" presetID="10" presetClass="entr" presetSubtype="0" fill="hold" grpId="0" nodeType="clickEffect">
                                  <p:stCondLst>
                                    <p:cond delay="0"/>
                                  </p:stCondLst>
                                  <p:childTnLst>
                                    <p:set>
                                      <p:cBhvr>
                                        <p:cTn id="162" dur="1" fill="hold">
                                          <p:stCondLst>
                                            <p:cond delay="0"/>
                                          </p:stCondLst>
                                        </p:cTn>
                                        <p:tgtEl>
                                          <p:spTgt spid="161"/>
                                        </p:tgtEl>
                                        <p:attrNameLst>
                                          <p:attrName>style.visibility</p:attrName>
                                        </p:attrNameLst>
                                      </p:cBhvr>
                                      <p:to>
                                        <p:strVal val="visible"/>
                                      </p:to>
                                    </p:set>
                                    <p:animEffect transition="in" filter="fade">
                                      <p:cBhvr>
                                        <p:cTn id="163" dur="500"/>
                                        <p:tgtEl>
                                          <p:spTgt spid="161"/>
                                        </p:tgtEl>
                                      </p:cBhvr>
                                    </p:animEffect>
                                  </p:childTnLst>
                                </p:cTn>
                              </p:par>
                              <p:par>
                                <p:cTn id="164" presetID="10" presetClass="entr" presetSubtype="0" fill="hold" grpId="0" nodeType="withEffect">
                                  <p:stCondLst>
                                    <p:cond delay="0"/>
                                  </p:stCondLst>
                                  <p:childTnLst>
                                    <p:set>
                                      <p:cBhvr>
                                        <p:cTn id="165" dur="1" fill="hold">
                                          <p:stCondLst>
                                            <p:cond delay="0"/>
                                          </p:stCondLst>
                                        </p:cTn>
                                        <p:tgtEl>
                                          <p:spTgt spid="184"/>
                                        </p:tgtEl>
                                        <p:attrNameLst>
                                          <p:attrName>style.visibility</p:attrName>
                                        </p:attrNameLst>
                                      </p:cBhvr>
                                      <p:to>
                                        <p:strVal val="visible"/>
                                      </p:to>
                                    </p:set>
                                    <p:animEffect transition="in" filter="fade">
                                      <p:cBhvr>
                                        <p:cTn id="166" dur="500"/>
                                        <p:tgtEl>
                                          <p:spTgt spid="184"/>
                                        </p:tgtEl>
                                      </p:cBhvr>
                                    </p:animEffect>
                                  </p:childTnLst>
                                </p:cTn>
                              </p:par>
                              <p:par>
                                <p:cTn id="167" presetID="1" presetClass="exit" presetSubtype="0" fill="hold" grpId="1" nodeType="withEffect">
                                  <p:stCondLst>
                                    <p:cond delay="0"/>
                                  </p:stCondLst>
                                  <p:childTnLst>
                                    <p:set>
                                      <p:cBhvr>
                                        <p:cTn id="168" dur="1" fill="hold">
                                          <p:stCondLst>
                                            <p:cond delay="0"/>
                                          </p:stCondLst>
                                        </p:cTn>
                                        <p:tgtEl>
                                          <p:spTgt spid="179"/>
                                        </p:tgtEl>
                                        <p:attrNameLst>
                                          <p:attrName>style.visibility</p:attrName>
                                        </p:attrNameLst>
                                      </p:cBhvr>
                                      <p:to>
                                        <p:strVal val="hidden"/>
                                      </p:to>
                                    </p:set>
                                  </p:childTnLst>
                                </p:cTn>
                              </p:par>
                            </p:childTnLst>
                          </p:cTn>
                        </p:par>
                      </p:childTnLst>
                    </p:cTn>
                  </p:par>
                  <p:par>
                    <p:cTn id="169" fill="hold">
                      <p:stCondLst>
                        <p:cond delay="indefinite"/>
                      </p:stCondLst>
                      <p:childTnLst>
                        <p:par>
                          <p:cTn id="170" fill="hold">
                            <p:stCondLst>
                              <p:cond delay="0"/>
                            </p:stCondLst>
                            <p:childTnLst>
                              <p:par>
                                <p:cTn id="171" presetID="10" presetClass="entr" presetSubtype="0" fill="hold" grpId="0" nodeType="clickEffect">
                                  <p:stCondLst>
                                    <p:cond delay="0"/>
                                  </p:stCondLst>
                                  <p:childTnLst>
                                    <p:set>
                                      <p:cBhvr>
                                        <p:cTn id="172" dur="1" fill="hold">
                                          <p:stCondLst>
                                            <p:cond delay="0"/>
                                          </p:stCondLst>
                                        </p:cTn>
                                        <p:tgtEl>
                                          <p:spTgt spid="163"/>
                                        </p:tgtEl>
                                        <p:attrNameLst>
                                          <p:attrName>style.visibility</p:attrName>
                                        </p:attrNameLst>
                                      </p:cBhvr>
                                      <p:to>
                                        <p:strVal val="visible"/>
                                      </p:to>
                                    </p:set>
                                    <p:animEffect transition="in" filter="fade">
                                      <p:cBhvr>
                                        <p:cTn id="173" dur="500"/>
                                        <p:tgtEl>
                                          <p:spTgt spid="163"/>
                                        </p:tgtEl>
                                      </p:cBhvr>
                                    </p:animEffect>
                                  </p:childTnLst>
                                </p:cTn>
                              </p:par>
                              <p:par>
                                <p:cTn id="174" presetID="10" presetClass="entr" presetSubtype="0" fill="hold" grpId="0" nodeType="withEffect">
                                  <p:stCondLst>
                                    <p:cond delay="0"/>
                                  </p:stCondLst>
                                  <p:childTnLst>
                                    <p:set>
                                      <p:cBhvr>
                                        <p:cTn id="175" dur="1" fill="hold">
                                          <p:stCondLst>
                                            <p:cond delay="0"/>
                                          </p:stCondLst>
                                        </p:cTn>
                                        <p:tgtEl>
                                          <p:spTgt spid="162"/>
                                        </p:tgtEl>
                                        <p:attrNameLst>
                                          <p:attrName>style.visibility</p:attrName>
                                        </p:attrNameLst>
                                      </p:cBhvr>
                                      <p:to>
                                        <p:strVal val="visible"/>
                                      </p:to>
                                    </p:set>
                                    <p:animEffect transition="in" filter="fade">
                                      <p:cBhvr>
                                        <p:cTn id="176" dur="500"/>
                                        <p:tgtEl>
                                          <p:spTgt spid="162"/>
                                        </p:tgtEl>
                                      </p:cBhvr>
                                    </p:animEffect>
                                  </p:childTnLst>
                                </p:cTn>
                              </p:par>
                              <p:par>
                                <p:cTn id="177" presetID="10" presetClass="entr" presetSubtype="0" fill="hold" grpId="0" nodeType="withEffect">
                                  <p:stCondLst>
                                    <p:cond delay="0"/>
                                  </p:stCondLst>
                                  <p:childTnLst>
                                    <p:set>
                                      <p:cBhvr>
                                        <p:cTn id="178" dur="1" fill="hold">
                                          <p:stCondLst>
                                            <p:cond delay="0"/>
                                          </p:stCondLst>
                                        </p:cTn>
                                        <p:tgtEl>
                                          <p:spTgt spid="164"/>
                                        </p:tgtEl>
                                        <p:attrNameLst>
                                          <p:attrName>style.visibility</p:attrName>
                                        </p:attrNameLst>
                                      </p:cBhvr>
                                      <p:to>
                                        <p:strVal val="visible"/>
                                      </p:to>
                                    </p:set>
                                    <p:animEffect transition="in" filter="fade">
                                      <p:cBhvr>
                                        <p:cTn id="179" dur="500"/>
                                        <p:tgtEl>
                                          <p:spTgt spid="164"/>
                                        </p:tgtEl>
                                      </p:cBhvr>
                                    </p:animEffect>
                                  </p:childTnLst>
                                </p:cTn>
                              </p:par>
                              <p:par>
                                <p:cTn id="180" presetID="10" presetClass="entr" presetSubtype="0" fill="hold" grpId="0" nodeType="withEffect">
                                  <p:stCondLst>
                                    <p:cond delay="0"/>
                                  </p:stCondLst>
                                  <p:childTnLst>
                                    <p:set>
                                      <p:cBhvr>
                                        <p:cTn id="181" dur="1" fill="hold">
                                          <p:stCondLst>
                                            <p:cond delay="0"/>
                                          </p:stCondLst>
                                        </p:cTn>
                                        <p:tgtEl>
                                          <p:spTgt spid="191"/>
                                        </p:tgtEl>
                                        <p:attrNameLst>
                                          <p:attrName>style.visibility</p:attrName>
                                        </p:attrNameLst>
                                      </p:cBhvr>
                                      <p:to>
                                        <p:strVal val="visible"/>
                                      </p:to>
                                    </p:set>
                                    <p:animEffect transition="in" filter="fade">
                                      <p:cBhvr>
                                        <p:cTn id="182" dur="500"/>
                                        <p:tgtEl>
                                          <p:spTgt spid="191"/>
                                        </p:tgtEl>
                                      </p:cBhvr>
                                    </p:animEffect>
                                  </p:childTnLst>
                                </p:cTn>
                              </p:par>
                              <p:par>
                                <p:cTn id="183" presetID="10" presetClass="entr" presetSubtype="0" fill="hold" grpId="0" nodeType="withEffect">
                                  <p:stCondLst>
                                    <p:cond delay="0"/>
                                  </p:stCondLst>
                                  <p:childTnLst>
                                    <p:set>
                                      <p:cBhvr>
                                        <p:cTn id="184" dur="1" fill="hold">
                                          <p:stCondLst>
                                            <p:cond delay="0"/>
                                          </p:stCondLst>
                                        </p:cTn>
                                        <p:tgtEl>
                                          <p:spTgt spid="165"/>
                                        </p:tgtEl>
                                        <p:attrNameLst>
                                          <p:attrName>style.visibility</p:attrName>
                                        </p:attrNameLst>
                                      </p:cBhvr>
                                      <p:to>
                                        <p:strVal val="visible"/>
                                      </p:to>
                                    </p:set>
                                    <p:animEffect transition="in" filter="fade">
                                      <p:cBhvr>
                                        <p:cTn id="185" dur="500"/>
                                        <p:tgtEl>
                                          <p:spTgt spid="165"/>
                                        </p:tgtEl>
                                      </p:cBhvr>
                                    </p:animEffect>
                                  </p:childTnLst>
                                </p:cTn>
                              </p:par>
                            </p:childTnLst>
                          </p:cTn>
                        </p:par>
                      </p:childTnLst>
                    </p:cTn>
                  </p:par>
                  <p:par>
                    <p:cTn id="186" fill="hold">
                      <p:stCondLst>
                        <p:cond delay="indefinite"/>
                      </p:stCondLst>
                      <p:childTnLst>
                        <p:par>
                          <p:cTn id="187" fill="hold">
                            <p:stCondLst>
                              <p:cond delay="0"/>
                            </p:stCondLst>
                            <p:childTnLst>
                              <p:par>
                                <p:cTn id="188" presetID="10" presetClass="entr" presetSubtype="0" fill="hold" grpId="0" nodeType="clickEffect">
                                  <p:stCondLst>
                                    <p:cond delay="0"/>
                                  </p:stCondLst>
                                  <p:childTnLst>
                                    <p:set>
                                      <p:cBhvr>
                                        <p:cTn id="189" dur="1" fill="hold">
                                          <p:stCondLst>
                                            <p:cond delay="0"/>
                                          </p:stCondLst>
                                        </p:cTn>
                                        <p:tgtEl>
                                          <p:spTgt spid="166"/>
                                        </p:tgtEl>
                                        <p:attrNameLst>
                                          <p:attrName>style.visibility</p:attrName>
                                        </p:attrNameLst>
                                      </p:cBhvr>
                                      <p:to>
                                        <p:strVal val="visible"/>
                                      </p:to>
                                    </p:set>
                                    <p:animEffect transition="in" filter="fade">
                                      <p:cBhvr>
                                        <p:cTn id="190" dur="500"/>
                                        <p:tgtEl>
                                          <p:spTgt spid="166"/>
                                        </p:tgtEl>
                                      </p:cBhvr>
                                    </p:animEffect>
                                  </p:childTnLst>
                                </p:cTn>
                              </p:par>
                              <p:par>
                                <p:cTn id="191" presetID="10" presetClass="entr" presetSubtype="0" fill="hold" grpId="0" nodeType="withEffect">
                                  <p:stCondLst>
                                    <p:cond delay="0"/>
                                  </p:stCondLst>
                                  <p:childTnLst>
                                    <p:set>
                                      <p:cBhvr>
                                        <p:cTn id="192" dur="1" fill="hold">
                                          <p:stCondLst>
                                            <p:cond delay="0"/>
                                          </p:stCondLst>
                                        </p:cTn>
                                        <p:tgtEl>
                                          <p:spTgt spid="177"/>
                                        </p:tgtEl>
                                        <p:attrNameLst>
                                          <p:attrName>style.visibility</p:attrName>
                                        </p:attrNameLst>
                                      </p:cBhvr>
                                      <p:to>
                                        <p:strVal val="visible"/>
                                      </p:to>
                                    </p:set>
                                    <p:animEffect transition="in" filter="fade">
                                      <p:cBhvr>
                                        <p:cTn id="193" dur="500"/>
                                        <p:tgtEl>
                                          <p:spTgt spid="177"/>
                                        </p:tgtEl>
                                      </p:cBhvr>
                                    </p:animEffect>
                                  </p:childTnLst>
                                </p:cTn>
                              </p:par>
                              <p:par>
                                <p:cTn id="194" presetID="10" presetClass="entr" presetSubtype="0" fill="hold" grpId="0" nodeType="withEffect">
                                  <p:stCondLst>
                                    <p:cond delay="0"/>
                                  </p:stCondLst>
                                  <p:childTnLst>
                                    <p:set>
                                      <p:cBhvr>
                                        <p:cTn id="195" dur="1" fill="hold">
                                          <p:stCondLst>
                                            <p:cond delay="0"/>
                                          </p:stCondLst>
                                        </p:cTn>
                                        <p:tgtEl>
                                          <p:spTgt spid="180"/>
                                        </p:tgtEl>
                                        <p:attrNameLst>
                                          <p:attrName>style.visibility</p:attrName>
                                        </p:attrNameLst>
                                      </p:cBhvr>
                                      <p:to>
                                        <p:strVal val="visible"/>
                                      </p:to>
                                    </p:set>
                                    <p:animEffect transition="in" filter="fade">
                                      <p:cBhvr>
                                        <p:cTn id="196" dur="500"/>
                                        <p:tgtEl>
                                          <p:spTgt spid="180"/>
                                        </p:tgtEl>
                                      </p:cBhvr>
                                    </p:animEffect>
                                  </p:childTnLst>
                                </p:cTn>
                              </p:par>
                            </p:childTnLst>
                          </p:cTn>
                        </p:par>
                      </p:childTnLst>
                    </p:cTn>
                  </p:par>
                  <p:par>
                    <p:cTn id="197" fill="hold">
                      <p:stCondLst>
                        <p:cond delay="indefinite"/>
                      </p:stCondLst>
                      <p:childTnLst>
                        <p:par>
                          <p:cTn id="198" fill="hold">
                            <p:stCondLst>
                              <p:cond delay="0"/>
                            </p:stCondLst>
                            <p:childTnLst>
                              <p:par>
                                <p:cTn id="199" presetID="10" presetClass="entr" presetSubtype="0" fill="hold" grpId="0" nodeType="clickEffect">
                                  <p:stCondLst>
                                    <p:cond delay="0"/>
                                  </p:stCondLst>
                                  <p:childTnLst>
                                    <p:set>
                                      <p:cBhvr>
                                        <p:cTn id="200" dur="1" fill="hold">
                                          <p:stCondLst>
                                            <p:cond delay="0"/>
                                          </p:stCondLst>
                                        </p:cTn>
                                        <p:tgtEl>
                                          <p:spTgt spid="167"/>
                                        </p:tgtEl>
                                        <p:attrNameLst>
                                          <p:attrName>style.visibility</p:attrName>
                                        </p:attrNameLst>
                                      </p:cBhvr>
                                      <p:to>
                                        <p:strVal val="visible"/>
                                      </p:to>
                                    </p:set>
                                    <p:animEffect transition="in" filter="fade">
                                      <p:cBhvr>
                                        <p:cTn id="201" dur="500"/>
                                        <p:tgtEl>
                                          <p:spTgt spid="167"/>
                                        </p:tgtEl>
                                      </p:cBhvr>
                                    </p:animEffect>
                                  </p:childTnLst>
                                </p:cTn>
                              </p:par>
                              <p:par>
                                <p:cTn id="202" presetID="10" presetClass="entr" presetSubtype="0" fill="hold" grpId="0" nodeType="withEffect">
                                  <p:stCondLst>
                                    <p:cond delay="0"/>
                                  </p:stCondLst>
                                  <p:childTnLst>
                                    <p:set>
                                      <p:cBhvr>
                                        <p:cTn id="203" dur="1" fill="hold">
                                          <p:stCondLst>
                                            <p:cond delay="0"/>
                                          </p:stCondLst>
                                        </p:cTn>
                                        <p:tgtEl>
                                          <p:spTgt spid="185"/>
                                        </p:tgtEl>
                                        <p:attrNameLst>
                                          <p:attrName>style.visibility</p:attrName>
                                        </p:attrNameLst>
                                      </p:cBhvr>
                                      <p:to>
                                        <p:strVal val="visible"/>
                                      </p:to>
                                    </p:set>
                                    <p:animEffect transition="in" filter="fade">
                                      <p:cBhvr>
                                        <p:cTn id="204" dur="500"/>
                                        <p:tgtEl>
                                          <p:spTgt spid="185"/>
                                        </p:tgtEl>
                                      </p:cBhvr>
                                    </p:animEffect>
                                  </p:childTnLst>
                                </p:cTn>
                              </p:par>
                              <p:par>
                                <p:cTn id="205" presetID="1" presetClass="exit" presetSubtype="0" fill="hold" grpId="1" nodeType="withEffect">
                                  <p:stCondLst>
                                    <p:cond delay="0"/>
                                  </p:stCondLst>
                                  <p:childTnLst>
                                    <p:set>
                                      <p:cBhvr>
                                        <p:cTn id="206" dur="1" fill="hold">
                                          <p:stCondLst>
                                            <p:cond delay="0"/>
                                          </p:stCondLst>
                                        </p:cTn>
                                        <p:tgtEl>
                                          <p:spTgt spid="180"/>
                                        </p:tgtEl>
                                        <p:attrNameLst>
                                          <p:attrName>style.visibility</p:attrName>
                                        </p:attrNameLst>
                                      </p:cBhvr>
                                      <p:to>
                                        <p:strVal val="hidden"/>
                                      </p:to>
                                    </p:set>
                                  </p:childTnLst>
                                </p:cTn>
                              </p:par>
                            </p:childTnLst>
                          </p:cTn>
                        </p:par>
                      </p:childTnLst>
                    </p:cTn>
                  </p:par>
                  <p:par>
                    <p:cTn id="207" fill="hold">
                      <p:stCondLst>
                        <p:cond delay="indefinite"/>
                      </p:stCondLst>
                      <p:childTnLst>
                        <p:par>
                          <p:cTn id="208" fill="hold">
                            <p:stCondLst>
                              <p:cond delay="0"/>
                            </p:stCondLst>
                            <p:childTnLst>
                              <p:par>
                                <p:cTn id="209" presetID="10" presetClass="entr" presetSubtype="0" fill="hold" grpId="0" nodeType="clickEffect">
                                  <p:stCondLst>
                                    <p:cond delay="0"/>
                                  </p:stCondLst>
                                  <p:childTnLst>
                                    <p:set>
                                      <p:cBhvr>
                                        <p:cTn id="210" dur="1" fill="hold">
                                          <p:stCondLst>
                                            <p:cond delay="0"/>
                                          </p:stCondLst>
                                        </p:cTn>
                                        <p:tgtEl>
                                          <p:spTgt spid="169"/>
                                        </p:tgtEl>
                                        <p:attrNameLst>
                                          <p:attrName>style.visibility</p:attrName>
                                        </p:attrNameLst>
                                      </p:cBhvr>
                                      <p:to>
                                        <p:strVal val="visible"/>
                                      </p:to>
                                    </p:set>
                                    <p:animEffect transition="in" filter="fade">
                                      <p:cBhvr>
                                        <p:cTn id="211" dur="500"/>
                                        <p:tgtEl>
                                          <p:spTgt spid="169"/>
                                        </p:tgtEl>
                                      </p:cBhvr>
                                    </p:animEffect>
                                  </p:childTnLst>
                                </p:cTn>
                              </p:par>
                              <p:par>
                                <p:cTn id="212" presetID="10" presetClass="entr" presetSubtype="0" fill="hold" grpId="0" nodeType="withEffect">
                                  <p:stCondLst>
                                    <p:cond delay="0"/>
                                  </p:stCondLst>
                                  <p:childTnLst>
                                    <p:set>
                                      <p:cBhvr>
                                        <p:cTn id="213" dur="1" fill="hold">
                                          <p:stCondLst>
                                            <p:cond delay="0"/>
                                          </p:stCondLst>
                                        </p:cTn>
                                        <p:tgtEl>
                                          <p:spTgt spid="168"/>
                                        </p:tgtEl>
                                        <p:attrNameLst>
                                          <p:attrName>style.visibility</p:attrName>
                                        </p:attrNameLst>
                                      </p:cBhvr>
                                      <p:to>
                                        <p:strVal val="visible"/>
                                      </p:to>
                                    </p:set>
                                    <p:animEffect transition="in" filter="fade">
                                      <p:cBhvr>
                                        <p:cTn id="214" dur="500"/>
                                        <p:tgtEl>
                                          <p:spTgt spid="168"/>
                                        </p:tgtEl>
                                      </p:cBhvr>
                                    </p:animEffect>
                                  </p:childTnLst>
                                </p:cTn>
                              </p:par>
                              <p:par>
                                <p:cTn id="215" presetID="10" presetClass="entr" presetSubtype="0" fill="hold" grpId="0" nodeType="withEffect">
                                  <p:stCondLst>
                                    <p:cond delay="0"/>
                                  </p:stCondLst>
                                  <p:childTnLst>
                                    <p:set>
                                      <p:cBhvr>
                                        <p:cTn id="216" dur="1" fill="hold">
                                          <p:stCondLst>
                                            <p:cond delay="0"/>
                                          </p:stCondLst>
                                        </p:cTn>
                                        <p:tgtEl>
                                          <p:spTgt spid="170"/>
                                        </p:tgtEl>
                                        <p:attrNameLst>
                                          <p:attrName>style.visibility</p:attrName>
                                        </p:attrNameLst>
                                      </p:cBhvr>
                                      <p:to>
                                        <p:strVal val="visible"/>
                                      </p:to>
                                    </p:set>
                                    <p:animEffect transition="in" filter="fade">
                                      <p:cBhvr>
                                        <p:cTn id="217" dur="500"/>
                                        <p:tgtEl>
                                          <p:spTgt spid="170"/>
                                        </p:tgtEl>
                                      </p:cBhvr>
                                    </p:animEffect>
                                  </p:childTnLst>
                                </p:cTn>
                              </p:par>
                              <p:par>
                                <p:cTn id="218" presetID="10" presetClass="entr" presetSubtype="0" fill="hold" grpId="0" nodeType="withEffect">
                                  <p:stCondLst>
                                    <p:cond delay="0"/>
                                  </p:stCondLst>
                                  <p:childTnLst>
                                    <p:set>
                                      <p:cBhvr>
                                        <p:cTn id="219" dur="1" fill="hold">
                                          <p:stCondLst>
                                            <p:cond delay="0"/>
                                          </p:stCondLst>
                                        </p:cTn>
                                        <p:tgtEl>
                                          <p:spTgt spid="171"/>
                                        </p:tgtEl>
                                        <p:attrNameLst>
                                          <p:attrName>style.visibility</p:attrName>
                                        </p:attrNameLst>
                                      </p:cBhvr>
                                      <p:to>
                                        <p:strVal val="visible"/>
                                      </p:to>
                                    </p:set>
                                    <p:animEffect transition="in" filter="fade">
                                      <p:cBhvr>
                                        <p:cTn id="220" dur="500"/>
                                        <p:tgtEl>
                                          <p:spTgt spid="171"/>
                                        </p:tgtEl>
                                      </p:cBhvr>
                                    </p:animEffect>
                                  </p:childTnLst>
                                </p:cTn>
                              </p:par>
                              <p:par>
                                <p:cTn id="221" presetID="10" presetClass="entr" presetSubtype="0" fill="hold" grpId="0" nodeType="withEffect">
                                  <p:stCondLst>
                                    <p:cond delay="0"/>
                                  </p:stCondLst>
                                  <p:childTnLst>
                                    <p:set>
                                      <p:cBhvr>
                                        <p:cTn id="222" dur="1" fill="hold">
                                          <p:stCondLst>
                                            <p:cond delay="0"/>
                                          </p:stCondLst>
                                        </p:cTn>
                                        <p:tgtEl>
                                          <p:spTgt spid="192"/>
                                        </p:tgtEl>
                                        <p:attrNameLst>
                                          <p:attrName>style.visibility</p:attrName>
                                        </p:attrNameLst>
                                      </p:cBhvr>
                                      <p:to>
                                        <p:strVal val="visible"/>
                                      </p:to>
                                    </p:set>
                                    <p:animEffect transition="in" filter="fade">
                                      <p:cBhvr>
                                        <p:cTn id="223" dur="500"/>
                                        <p:tgtEl>
                                          <p:spTgt spid="192"/>
                                        </p:tgtEl>
                                      </p:cBhvr>
                                    </p:animEffect>
                                  </p:childTnLst>
                                </p:cTn>
                              </p:par>
                            </p:childTnLst>
                          </p:cTn>
                        </p:par>
                      </p:childTnLst>
                    </p:cTn>
                  </p:par>
                  <p:par>
                    <p:cTn id="224" fill="hold">
                      <p:stCondLst>
                        <p:cond delay="indefinite"/>
                      </p:stCondLst>
                      <p:childTnLst>
                        <p:par>
                          <p:cTn id="225" fill="hold">
                            <p:stCondLst>
                              <p:cond delay="0"/>
                            </p:stCondLst>
                            <p:childTnLst>
                              <p:par>
                                <p:cTn id="226" presetID="10" presetClass="entr" presetSubtype="0" fill="hold" grpId="0" nodeType="clickEffect">
                                  <p:stCondLst>
                                    <p:cond delay="0"/>
                                  </p:stCondLst>
                                  <p:childTnLst>
                                    <p:set>
                                      <p:cBhvr>
                                        <p:cTn id="227" dur="1" fill="hold">
                                          <p:stCondLst>
                                            <p:cond delay="0"/>
                                          </p:stCondLst>
                                        </p:cTn>
                                        <p:tgtEl>
                                          <p:spTgt spid="178"/>
                                        </p:tgtEl>
                                        <p:attrNameLst>
                                          <p:attrName>style.visibility</p:attrName>
                                        </p:attrNameLst>
                                      </p:cBhvr>
                                      <p:to>
                                        <p:strVal val="visible"/>
                                      </p:to>
                                    </p:set>
                                    <p:animEffect transition="in" filter="fade">
                                      <p:cBhvr>
                                        <p:cTn id="228" dur="500"/>
                                        <p:tgtEl>
                                          <p:spTgt spid="178"/>
                                        </p:tgtEl>
                                      </p:cBhvr>
                                    </p:animEffect>
                                  </p:childTnLst>
                                </p:cTn>
                              </p:par>
                              <p:par>
                                <p:cTn id="229" presetID="10" presetClass="entr" presetSubtype="0" fill="hold" grpId="0" nodeType="withEffect">
                                  <p:stCondLst>
                                    <p:cond delay="0"/>
                                  </p:stCondLst>
                                  <p:childTnLst>
                                    <p:set>
                                      <p:cBhvr>
                                        <p:cTn id="230" dur="1" fill="hold">
                                          <p:stCondLst>
                                            <p:cond delay="0"/>
                                          </p:stCondLst>
                                        </p:cTn>
                                        <p:tgtEl>
                                          <p:spTgt spid="172"/>
                                        </p:tgtEl>
                                        <p:attrNameLst>
                                          <p:attrName>style.visibility</p:attrName>
                                        </p:attrNameLst>
                                      </p:cBhvr>
                                      <p:to>
                                        <p:strVal val="visible"/>
                                      </p:to>
                                    </p:set>
                                    <p:animEffect transition="in" filter="fade">
                                      <p:cBhvr>
                                        <p:cTn id="231" dur="500"/>
                                        <p:tgtEl>
                                          <p:spTgt spid="172"/>
                                        </p:tgtEl>
                                      </p:cBhvr>
                                    </p:animEffect>
                                  </p:childTnLst>
                                </p:cTn>
                              </p:par>
                              <p:par>
                                <p:cTn id="232" presetID="10" presetClass="entr" presetSubtype="0" fill="hold" grpId="0" nodeType="withEffect">
                                  <p:stCondLst>
                                    <p:cond delay="0"/>
                                  </p:stCondLst>
                                  <p:childTnLst>
                                    <p:set>
                                      <p:cBhvr>
                                        <p:cTn id="233" dur="1" fill="hold">
                                          <p:stCondLst>
                                            <p:cond delay="0"/>
                                          </p:stCondLst>
                                        </p:cTn>
                                        <p:tgtEl>
                                          <p:spTgt spid="181"/>
                                        </p:tgtEl>
                                        <p:attrNameLst>
                                          <p:attrName>style.visibility</p:attrName>
                                        </p:attrNameLst>
                                      </p:cBhvr>
                                      <p:to>
                                        <p:strVal val="visible"/>
                                      </p:to>
                                    </p:set>
                                    <p:animEffect transition="in" filter="fade">
                                      <p:cBhvr>
                                        <p:cTn id="234" dur="500"/>
                                        <p:tgtEl>
                                          <p:spTgt spid="181"/>
                                        </p:tgtEl>
                                      </p:cBhvr>
                                    </p:animEffect>
                                  </p:childTnLst>
                                </p:cTn>
                              </p:par>
                            </p:childTnLst>
                          </p:cTn>
                        </p:par>
                      </p:childTnLst>
                    </p:cTn>
                  </p:par>
                  <p:par>
                    <p:cTn id="235" fill="hold">
                      <p:stCondLst>
                        <p:cond delay="indefinite"/>
                      </p:stCondLst>
                      <p:childTnLst>
                        <p:par>
                          <p:cTn id="236" fill="hold">
                            <p:stCondLst>
                              <p:cond delay="0"/>
                            </p:stCondLst>
                            <p:childTnLst>
                              <p:par>
                                <p:cTn id="237" presetID="10" presetClass="entr" presetSubtype="0" fill="hold" grpId="0" nodeType="clickEffect">
                                  <p:stCondLst>
                                    <p:cond delay="0"/>
                                  </p:stCondLst>
                                  <p:childTnLst>
                                    <p:set>
                                      <p:cBhvr>
                                        <p:cTn id="238" dur="1" fill="hold">
                                          <p:stCondLst>
                                            <p:cond delay="0"/>
                                          </p:stCondLst>
                                        </p:cTn>
                                        <p:tgtEl>
                                          <p:spTgt spid="173"/>
                                        </p:tgtEl>
                                        <p:attrNameLst>
                                          <p:attrName>style.visibility</p:attrName>
                                        </p:attrNameLst>
                                      </p:cBhvr>
                                      <p:to>
                                        <p:strVal val="visible"/>
                                      </p:to>
                                    </p:set>
                                    <p:animEffect transition="in" filter="fade">
                                      <p:cBhvr>
                                        <p:cTn id="239" dur="500"/>
                                        <p:tgtEl>
                                          <p:spTgt spid="1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 grpId="0" animBg="1"/>
      <p:bldP spid="130" grpId="0" animBg="1"/>
      <p:bldP spid="131" grpId="0" animBg="1"/>
      <p:bldP spid="132" grpId="0" animBg="1"/>
      <p:bldP spid="133" grpId="0" animBg="1"/>
      <p:bldP spid="134" grpId="0" animBg="1"/>
      <p:bldP spid="135" grpId="0" animBg="1"/>
      <p:bldP spid="136" grpId="0" animBg="1"/>
      <p:bldP spid="137" grpId="0" animBg="1"/>
      <p:bldP spid="138" grpId="0" animBg="1"/>
      <p:bldP spid="139" grpId="0" animBg="1"/>
      <p:bldP spid="140" grpId="0" animBg="1"/>
      <p:bldP spid="141" grpId="0" animBg="1"/>
      <p:bldP spid="142" grpId="0" animBg="1"/>
      <p:bldP spid="143" grpId="0" animBg="1"/>
      <p:bldP spid="144" grpId="0" animBg="1"/>
      <p:bldP spid="145" grpId="0" animBg="1"/>
      <p:bldP spid="146" grpId="0" animBg="1"/>
      <p:bldP spid="147" grpId="0" animBg="1"/>
      <p:bldP spid="148" grpId="0" animBg="1"/>
      <p:bldP spid="149" grpId="0" animBg="1"/>
      <p:bldP spid="150" grpId="0" animBg="1"/>
      <p:bldP spid="151" grpId="0" animBg="1"/>
      <p:bldP spid="152" grpId="0"/>
      <p:bldP spid="153" grpId="0" animBg="1"/>
      <p:bldP spid="154" grpId="0" animBg="1"/>
      <p:bldP spid="155" grpId="0" animBg="1"/>
      <p:bldP spid="156" grpId="0" animBg="1"/>
      <p:bldP spid="157" grpId="0" animBg="1"/>
      <p:bldP spid="158" grpId="0" animBg="1"/>
      <p:bldP spid="159" grpId="0" animBg="1"/>
      <p:bldP spid="160" grpId="0" animBg="1"/>
      <p:bldP spid="161" grpId="0" animBg="1"/>
      <p:bldP spid="162" grpId="0" animBg="1"/>
      <p:bldP spid="163" grpId="0" animBg="1"/>
      <p:bldP spid="164" grpId="0" animBg="1"/>
      <p:bldP spid="165" grpId="0" animBg="1"/>
      <p:bldP spid="166" grpId="0" animBg="1"/>
      <p:bldP spid="167" grpId="0" animBg="1"/>
      <p:bldP spid="168" grpId="0" animBg="1"/>
      <p:bldP spid="169" grpId="0" animBg="1"/>
      <p:bldP spid="170" grpId="0" animBg="1"/>
      <p:bldP spid="171" grpId="0" animBg="1"/>
      <p:bldP spid="172" grpId="0" animBg="1"/>
      <p:bldP spid="173" grpId="0" animBg="1"/>
      <p:bldP spid="174" grpId="0" animBg="1"/>
      <p:bldP spid="174" grpId="1" animBg="1"/>
      <p:bldP spid="175" grpId="0" animBg="1"/>
      <p:bldP spid="176" grpId="0" animBg="1"/>
      <p:bldP spid="177" grpId="0" animBg="1"/>
      <p:bldP spid="178" grpId="0" animBg="1"/>
      <p:bldP spid="179" grpId="0" animBg="1"/>
      <p:bldP spid="179" grpId="1" animBg="1"/>
      <p:bldP spid="180" grpId="0" animBg="1"/>
      <p:bldP spid="180" grpId="1" animBg="1"/>
      <p:bldP spid="181" grpId="0" animBg="1"/>
      <p:bldP spid="182" grpId="0"/>
      <p:bldP spid="183" grpId="0"/>
      <p:bldP spid="184" grpId="0"/>
      <p:bldP spid="185" grpId="0"/>
      <p:bldP spid="186" grpId="0" animBg="1"/>
      <p:bldP spid="187" grpId="0" animBg="1"/>
      <p:bldP spid="188" grpId="0" animBg="1"/>
      <p:bldP spid="189" grpId="0" animBg="1"/>
      <p:bldP spid="190" grpId="0" animBg="1"/>
      <p:bldP spid="191" grpId="0" animBg="1"/>
      <p:bldP spid="19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F696B1D-BF4E-492F-8C3D-3D8EE57749EC}"/>
              </a:ext>
            </a:extLst>
          </p:cNvPr>
          <p:cNvSpPr>
            <a:spLocks noGrp="1"/>
          </p:cNvSpPr>
          <p:nvPr>
            <p:ph idx="10"/>
          </p:nvPr>
        </p:nvSpPr>
        <p:spPr/>
        <p:txBody>
          <a:bodyPr/>
          <a:lstStyle/>
          <a:p>
            <a:r>
              <a:rPr lang="de-AT" dirty="0"/>
              <a:t>Behind the scenes: How SLO Evaluation works</a:t>
            </a:r>
          </a:p>
        </p:txBody>
      </p:sp>
      <p:sp>
        <p:nvSpPr>
          <p:cNvPr id="61" name="Rectangle 60">
            <a:extLst>
              <a:ext uri="{FF2B5EF4-FFF2-40B4-BE49-F238E27FC236}">
                <a16:creationId xmlns:a16="http://schemas.microsoft.com/office/drawing/2014/main" id="{442753BC-F0D3-421D-B7C4-09D45B4203F5}"/>
              </a:ext>
            </a:extLst>
          </p:cNvPr>
          <p:cNvSpPr/>
          <p:nvPr/>
        </p:nvSpPr>
        <p:spPr>
          <a:xfrm>
            <a:off x="1158230" y="2196877"/>
            <a:ext cx="5171209" cy="1645919"/>
          </a:xfrm>
          <a:prstGeom prst="rect">
            <a:avLst/>
          </a:prstGeom>
          <a:solidFill>
            <a:srgbClr val="70AD47"/>
          </a:solidFill>
          <a:ln w="12700" cap="flat" cmpd="sng" algn="ctr">
            <a:solidFill>
              <a:srgbClr val="70AD47">
                <a:shade val="50000"/>
              </a:srgbClr>
            </a:solidFill>
            <a:prstDash val="solid"/>
            <a:miter lim="800000"/>
          </a:ln>
          <a:effectLst/>
        </p:spPr>
        <p:txBody>
          <a:bodyPr rtlCol="0" anchor="ctr"/>
          <a:lstStyle/>
          <a:p>
            <a:pPr algn="ctr" defTabSz="914377">
              <a:defRPr/>
            </a:pPr>
            <a:endParaRPr lang="de-AT">
              <a:solidFill>
                <a:prstClr val="white"/>
              </a:solidFill>
              <a:latin typeface="Calibri" panose="020F0502020204030204"/>
            </a:endParaRPr>
          </a:p>
        </p:txBody>
      </p:sp>
      <p:sp>
        <p:nvSpPr>
          <p:cNvPr id="63" name="Rectangle 62">
            <a:extLst>
              <a:ext uri="{FF2B5EF4-FFF2-40B4-BE49-F238E27FC236}">
                <a16:creationId xmlns:a16="http://schemas.microsoft.com/office/drawing/2014/main" id="{960C41B0-00A7-4833-A339-A8F06D04286E}"/>
              </a:ext>
            </a:extLst>
          </p:cNvPr>
          <p:cNvSpPr/>
          <p:nvPr/>
        </p:nvSpPr>
        <p:spPr>
          <a:xfrm>
            <a:off x="1163068" y="4797837"/>
            <a:ext cx="5166371" cy="1628297"/>
          </a:xfrm>
          <a:prstGeom prst="rect">
            <a:avLst/>
          </a:prstGeom>
          <a:solidFill>
            <a:srgbClr val="70AD47"/>
          </a:solidFill>
          <a:ln w="12700" cap="flat" cmpd="sng" algn="ctr">
            <a:solidFill>
              <a:srgbClr val="70AD47">
                <a:shade val="50000"/>
              </a:srgbClr>
            </a:solidFill>
            <a:prstDash val="solid"/>
            <a:miter lim="800000"/>
          </a:ln>
          <a:effectLst/>
        </p:spPr>
        <p:txBody>
          <a:bodyPr rtlCol="0" anchor="ctr"/>
          <a:lstStyle/>
          <a:p>
            <a:pPr algn="ctr" defTabSz="914377">
              <a:defRPr/>
            </a:pPr>
            <a:endParaRPr lang="de-AT">
              <a:solidFill>
                <a:prstClr val="white"/>
              </a:solidFill>
              <a:latin typeface="Calibri" panose="020F0502020204030204"/>
            </a:endParaRPr>
          </a:p>
        </p:txBody>
      </p:sp>
      <p:pic>
        <p:nvPicPr>
          <p:cNvPr id="64" name="Picture 63">
            <a:extLst>
              <a:ext uri="{FF2B5EF4-FFF2-40B4-BE49-F238E27FC236}">
                <a16:creationId xmlns:a16="http://schemas.microsoft.com/office/drawing/2014/main" id="{10523AB3-F46C-4D9D-9051-299B990D7869}"/>
              </a:ext>
            </a:extLst>
          </p:cNvPr>
          <p:cNvPicPr>
            <a:picLocks noChangeAspect="1"/>
          </p:cNvPicPr>
          <p:nvPr/>
        </p:nvPicPr>
        <p:blipFill rotWithShape="1">
          <a:blip r:embed="rId2"/>
          <a:srcRect l="4969" r="8243"/>
          <a:stretch/>
        </p:blipFill>
        <p:spPr>
          <a:xfrm>
            <a:off x="2006913" y="2621561"/>
            <a:ext cx="4207529" cy="1008715"/>
          </a:xfrm>
          <a:prstGeom prst="rect">
            <a:avLst/>
          </a:prstGeom>
          <a:ln>
            <a:noFill/>
          </a:ln>
          <a:effectLst>
            <a:outerShdw blurRad="292100" dist="139700" dir="2700000" algn="tl" rotWithShape="0">
              <a:srgbClr val="333333">
                <a:alpha val="65000"/>
              </a:srgbClr>
            </a:outerShdw>
          </a:effectLst>
        </p:spPr>
      </p:pic>
      <p:sp>
        <p:nvSpPr>
          <p:cNvPr id="65" name="Rectangle 64">
            <a:extLst>
              <a:ext uri="{FF2B5EF4-FFF2-40B4-BE49-F238E27FC236}">
                <a16:creationId xmlns:a16="http://schemas.microsoft.com/office/drawing/2014/main" id="{6C08EDEC-4FA1-4CDC-8836-C7910E38804A}"/>
              </a:ext>
            </a:extLst>
          </p:cNvPr>
          <p:cNvSpPr/>
          <p:nvPr/>
        </p:nvSpPr>
        <p:spPr>
          <a:xfrm>
            <a:off x="7100465" y="5648548"/>
            <a:ext cx="4839199" cy="946541"/>
          </a:xfrm>
          <a:prstGeom prst="rect">
            <a:avLst/>
          </a:prstGeom>
          <a:solidFill>
            <a:sysClr val="window" lastClr="FFFFFF"/>
          </a:solidFill>
          <a:ln w="12700" cap="flat" cmpd="sng" algn="ctr">
            <a:solidFill>
              <a:sysClr val="windowText" lastClr="000000"/>
            </a:solidFill>
            <a:prstDash val="solid"/>
            <a:miter lim="800000"/>
          </a:ln>
          <a:effectLst/>
        </p:spPr>
        <p:txBody>
          <a:bodyPr wrap="square">
            <a:spAutoFit/>
          </a:bodyPr>
          <a:lstStyle/>
          <a:p>
            <a:pPr defTabSz="914377">
              <a:defRPr/>
            </a:pPr>
            <a:r>
              <a:rPr lang="en-US" sz="1051" b="1" u="sng" dirty="0" err="1">
                <a:solidFill>
                  <a:srgbClr val="569CD6"/>
                </a:solidFill>
                <a:latin typeface="Consolas" panose="020B0609020204030204" pitchFamily="49" charset="0"/>
              </a:rPr>
              <a:t>sli.yaml</a:t>
            </a:r>
            <a:r>
              <a:rPr lang="en-US" sz="1051" b="1" u="sng" dirty="0">
                <a:solidFill>
                  <a:srgbClr val="569CD6"/>
                </a:solidFill>
                <a:latin typeface="Consolas" panose="020B0609020204030204" pitchFamily="49" charset="0"/>
              </a:rPr>
              <a:t> (Dynatrace)</a:t>
            </a:r>
          </a:p>
          <a:p>
            <a:pPr defTabSz="914377">
              <a:defRPr/>
            </a:pPr>
            <a:r>
              <a:rPr lang="en-US" sz="900" dirty="0">
                <a:solidFill>
                  <a:srgbClr val="569CD6"/>
                </a:solidFill>
                <a:latin typeface="Consolas" panose="020B0609020204030204" pitchFamily="49" charset="0"/>
              </a:rPr>
              <a:t>indicators</a:t>
            </a:r>
            <a:r>
              <a:rPr lang="en-US" sz="900" dirty="0">
                <a:solidFill>
                  <a:srgbClr val="D4D4D4"/>
                </a:solidFill>
                <a:latin typeface="Consolas" panose="020B0609020204030204" pitchFamily="49" charset="0"/>
              </a:rPr>
              <a:t>:</a:t>
            </a:r>
          </a:p>
          <a:p>
            <a:pPr defTabSz="914377">
              <a:defRPr/>
            </a:pPr>
            <a:r>
              <a:rPr lang="en-US" sz="900" dirty="0">
                <a:solidFill>
                  <a:srgbClr val="D4D4D4"/>
                </a:solidFill>
                <a:latin typeface="Consolas" panose="020B0609020204030204" pitchFamily="49" charset="0"/>
              </a:rPr>
              <a:t>  </a:t>
            </a:r>
            <a:r>
              <a:rPr lang="en-US" sz="900" dirty="0" err="1">
                <a:solidFill>
                  <a:srgbClr val="569CD6"/>
                </a:solidFill>
                <a:latin typeface="Consolas" panose="020B0609020204030204" pitchFamily="49" charset="0"/>
              </a:rPr>
              <a:t>error_rate</a:t>
            </a:r>
            <a:r>
              <a:rPr lang="en-US" sz="900" dirty="0">
                <a:solidFill>
                  <a:srgbClr val="D4D4D4"/>
                </a:solidFill>
                <a:latin typeface="Consolas" panose="020B0609020204030204" pitchFamily="49" charset="0"/>
              </a:rPr>
              <a:t>:    </a:t>
            </a:r>
            <a:r>
              <a:rPr lang="en-US" sz="900" dirty="0">
                <a:solidFill>
                  <a:srgbClr val="CE9178"/>
                </a:solidFill>
                <a:latin typeface="Consolas" panose="020B0609020204030204" pitchFamily="49" charset="0"/>
              </a:rPr>
              <a:t>"</a:t>
            </a:r>
            <a:r>
              <a:rPr lang="en-US" sz="900" dirty="0" err="1">
                <a:solidFill>
                  <a:srgbClr val="CE9178"/>
                </a:solidFill>
                <a:latin typeface="Consolas" panose="020B0609020204030204" pitchFamily="49" charset="0"/>
              </a:rPr>
              <a:t>builtin:service.errors.total.count</a:t>
            </a:r>
            <a:r>
              <a:rPr lang="en-US" sz="900" dirty="0">
                <a:solidFill>
                  <a:srgbClr val="CE9178"/>
                </a:solidFill>
                <a:latin typeface="Consolas" panose="020B0609020204030204" pitchFamily="49" charset="0"/>
              </a:rPr>
              <a:t>"</a:t>
            </a:r>
            <a:r>
              <a:rPr lang="en-US" sz="900" dirty="0">
                <a:solidFill>
                  <a:srgbClr val="569CD6"/>
                </a:solidFill>
                <a:latin typeface="Consolas" panose="020B0609020204030204" pitchFamily="49" charset="0"/>
              </a:rPr>
              <a:t>     </a:t>
            </a:r>
          </a:p>
          <a:p>
            <a:pPr defTabSz="914377">
              <a:defRPr/>
            </a:pPr>
            <a:r>
              <a:rPr lang="en-US" sz="900" dirty="0">
                <a:solidFill>
                  <a:srgbClr val="569CD6"/>
                </a:solidFill>
                <a:latin typeface="Consolas" panose="020B0609020204030204" pitchFamily="49" charset="0"/>
              </a:rPr>
              <a:t>  </a:t>
            </a:r>
            <a:r>
              <a:rPr lang="en-US" sz="900" b="1" dirty="0" err="1">
                <a:solidFill>
                  <a:srgbClr val="569CD6"/>
                </a:solidFill>
                <a:latin typeface="Consolas" panose="020B0609020204030204" pitchFamily="49" charset="0"/>
              </a:rPr>
              <a:t>count_dbcalls</a:t>
            </a:r>
            <a:r>
              <a:rPr lang="en-US" sz="900" b="1" dirty="0">
                <a:solidFill>
                  <a:srgbClr val="D4D4D4"/>
                </a:solidFill>
                <a:latin typeface="Consolas" panose="020B0609020204030204" pitchFamily="49" charset="0"/>
              </a:rPr>
              <a:t>: </a:t>
            </a:r>
            <a:r>
              <a:rPr lang="en-US" sz="900" b="1" dirty="0">
                <a:solidFill>
                  <a:srgbClr val="CE9178"/>
                </a:solidFill>
                <a:latin typeface="Consolas" panose="020B0609020204030204" pitchFamily="49" charset="0"/>
              </a:rPr>
              <a:t>"</a:t>
            </a:r>
            <a:r>
              <a:rPr lang="en-US" sz="900" b="1" dirty="0" err="1">
                <a:solidFill>
                  <a:srgbClr val="CE9178"/>
                </a:solidFill>
                <a:latin typeface="Consolas" panose="020B0609020204030204" pitchFamily="49" charset="0"/>
              </a:rPr>
              <a:t>calc:service.toptestdbcalls</a:t>
            </a:r>
            <a:r>
              <a:rPr lang="en-US" sz="900" b="1" dirty="0">
                <a:solidFill>
                  <a:srgbClr val="CE9178"/>
                </a:solidFill>
                <a:latin typeface="Consolas" panose="020B0609020204030204" pitchFamily="49" charset="0"/>
              </a:rPr>
              <a:t>"</a:t>
            </a:r>
          </a:p>
          <a:p>
            <a:pPr defTabSz="914377">
              <a:defRPr/>
            </a:pPr>
            <a:r>
              <a:rPr lang="en-US" sz="900" dirty="0">
                <a:solidFill>
                  <a:srgbClr val="569CD6"/>
                </a:solidFill>
                <a:latin typeface="Consolas" panose="020B0609020204030204" pitchFamily="49" charset="0"/>
              </a:rPr>
              <a:t>  </a:t>
            </a:r>
            <a:r>
              <a:rPr lang="en-US" sz="900" dirty="0" err="1">
                <a:solidFill>
                  <a:srgbClr val="569CD6"/>
                </a:solidFill>
                <a:latin typeface="Consolas" panose="020B0609020204030204" pitchFamily="49" charset="0"/>
              </a:rPr>
              <a:t>jvm_memory</a:t>
            </a:r>
            <a:r>
              <a:rPr lang="en-US" sz="900" dirty="0">
                <a:solidFill>
                  <a:srgbClr val="D4D4D4"/>
                </a:solidFill>
                <a:latin typeface="Consolas" panose="020B0609020204030204" pitchFamily="49" charset="0"/>
              </a:rPr>
              <a:t>:    </a:t>
            </a:r>
            <a:r>
              <a:rPr lang="en-US" sz="900" dirty="0">
                <a:solidFill>
                  <a:srgbClr val="CE9178"/>
                </a:solidFill>
                <a:latin typeface="Consolas" panose="020B0609020204030204" pitchFamily="49" charset="0"/>
              </a:rPr>
              <a:t>"</a:t>
            </a:r>
            <a:r>
              <a:rPr lang="en-US" sz="900" dirty="0" err="1">
                <a:solidFill>
                  <a:srgbClr val="CE9178"/>
                </a:solidFill>
                <a:latin typeface="Consolas" panose="020B0609020204030204" pitchFamily="49" charset="0"/>
              </a:rPr>
              <a:t>builtin:tech.jvm.memory.pool.committed</a:t>
            </a:r>
            <a:r>
              <a:rPr lang="en-US" sz="900" dirty="0">
                <a:solidFill>
                  <a:srgbClr val="CE9178"/>
                </a:solidFill>
                <a:latin typeface="Consolas" panose="020B0609020204030204" pitchFamily="49" charset="0"/>
              </a:rPr>
              <a:t>"</a:t>
            </a:r>
          </a:p>
          <a:p>
            <a:pPr defTabSz="914377">
              <a:defRPr/>
            </a:pPr>
            <a:r>
              <a:rPr lang="en-US" sz="900" b="1" dirty="0">
                <a:solidFill>
                  <a:srgbClr val="569CD6"/>
                </a:solidFill>
                <a:latin typeface="Consolas" panose="020B0609020204030204" pitchFamily="49" charset="0"/>
              </a:rPr>
              <a:t>  </a:t>
            </a:r>
            <a:r>
              <a:rPr lang="en-US" sz="900" dirty="0" err="1">
                <a:solidFill>
                  <a:srgbClr val="569CD6"/>
                </a:solidFill>
                <a:latin typeface="Consolas" panose="020B0609020204030204" pitchFamily="49" charset="0"/>
              </a:rPr>
              <a:t>sec_critical</a:t>
            </a:r>
            <a:r>
              <a:rPr lang="en-US" sz="900" dirty="0">
                <a:solidFill>
                  <a:srgbClr val="D4D4D4"/>
                </a:solidFill>
                <a:latin typeface="Consolas" panose="020B0609020204030204" pitchFamily="49" charset="0"/>
              </a:rPr>
              <a:t>:  </a:t>
            </a:r>
            <a:r>
              <a:rPr lang="en-US" sz="900" dirty="0">
                <a:solidFill>
                  <a:srgbClr val="CE9178"/>
                </a:solidFill>
                <a:latin typeface="Consolas" panose="020B0609020204030204" pitchFamily="49" charset="0"/>
              </a:rPr>
              <a:t>"</a:t>
            </a:r>
            <a:r>
              <a:rPr lang="en-US" sz="900" dirty="0" err="1">
                <a:solidFill>
                  <a:srgbClr val="CE9178"/>
                </a:solidFill>
                <a:latin typeface="Consolas" panose="020B0609020204030204" pitchFamily="49" charset="0"/>
              </a:rPr>
              <a:t>calc:secproblems:filter</a:t>
            </a:r>
            <a:r>
              <a:rPr lang="en-US" sz="900" dirty="0">
                <a:solidFill>
                  <a:srgbClr val="CE9178"/>
                </a:solidFill>
                <a:latin typeface="Consolas" panose="020B0609020204030204" pitchFamily="49" charset="0"/>
              </a:rPr>
              <a:t>(</a:t>
            </a:r>
            <a:r>
              <a:rPr lang="en-US" sz="900" dirty="0" err="1">
                <a:solidFill>
                  <a:srgbClr val="CE9178"/>
                </a:solidFill>
                <a:latin typeface="Consolas" panose="020B0609020204030204" pitchFamily="49" charset="0"/>
              </a:rPr>
              <a:t>risk,CRITICAL</a:t>
            </a:r>
            <a:r>
              <a:rPr lang="en-US" sz="900" dirty="0">
                <a:solidFill>
                  <a:srgbClr val="CE9178"/>
                </a:solidFill>
                <a:latin typeface="Consolas" panose="020B0609020204030204" pitchFamily="49" charset="0"/>
              </a:rPr>
              <a:t>)"</a:t>
            </a:r>
            <a:endParaRPr lang="en-US" sz="900" dirty="0">
              <a:solidFill>
                <a:srgbClr val="D4D4D4"/>
              </a:solidFill>
              <a:latin typeface="Consolas" panose="020B0609020204030204" pitchFamily="49" charset="0"/>
            </a:endParaRPr>
          </a:p>
        </p:txBody>
      </p:sp>
      <p:sp>
        <p:nvSpPr>
          <p:cNvPr id="66" name="Rectangle 65">
            <a:extLst>
              <a:ext uri="{FF2B5EF4-FFF2-40B4-BE49-F238E27FC236}">
                <a16:creationId xmlns:a16="http://schemas.microsoft.com/office/drawing/2014/main" id="{AE31EAB9-C7A3-425A-9201-E28762AF0B9A}"/>
              </a:ext>
            </a:extLst>
          </p:cNvPr>
          <p:cNvSpPr/>
          <p:nvPr/>
        </p:nvSpPr>
        <p:spPr>
          <a:xfrm>
            <a:off x="7101582" y="1253053"/>
            <a:ext cx="4839197" cy="3126882"/>
          </a:xfrm>
          <a:prstGeom prst="rect">
            <a:avLst/>
          </a:prstGeom>
          <a:solidFill>
            <a:sysClr val="window" lastClr="FFFFFF"/>
          </a:solidFill>
          <a:ln w="12700" cap="flat" cmpd="sng" algn="ctr">
            <a:solidFill>
              <a:sysClr val="windowText" lastClr="000000"/>
            </a:solidFill>
            <a:prstDash val="solid"/>
            <a:miter lim="800000"/>
          </a:ln>
          <a:effectLst/>
        </p:spPr>
        <p:txBody>
          <a:bodyPr wrap="square">
            <a:spAutoFit/>
          </a:bodyPr>
          <a:lstStyle/>
          <a:p>
            <a:pPr defTabSz="914377">
              <a:defRPr/>
            </a:pPr>
            <a:r>
              <a:rPr lang="en-US" sz="1051" b="1" u="sng" dirty="0" err="1">
                <a:solidFill>
                  <a:srgbClr val="569CD6"/>
                </a:solidFill>
                <a:latin typeface="Consolas" panose="020B0609020204030204" pitchFamily="49" charset="0"/>
              </a:rPr>
              <a:t>slo.yaml</a:t>
            </a:r>
            <a:r>
              <a:rPr lang="en-US" sz="1051" b="1" u="sng" dirty="0">
                <a:solidFill>
                  <a:srgbClr val="569CD6"/>
                </a:solidFill>
                <a:latin typeface="Consolas" panose="020B0609020204030204" pitchFamily="49" charset="0"/>
              </a:rPr>
              <a:t> (SLI Provider independent)</a:t>
            </a:r>
          </a:p>
          <a:p>
            <a:pPr defTabSz="914377">
              <a:defRPr/>
            </a:pPr>
            <a:r>
              <a:rPr lang="en-US" sz="900" dirty="0">
                <a:solidFill>
                  <a:srgbClr val="569CD6"/>
                </a:solidFill>
                <a:latin typeface="Consolas" panose="020B0609020204030204" pitchFamily="49" charset="0"/>
              </a:rPr>
              <a:t>objectives</a:t>
            </a:r>
            <a:r>
              <a:rPr lang="en-US" sz="900" dirty="0">
                <a:solidFill>
                  <a:srgbClr val="D4D4D4"/>
                </a:solidFill>
                <a:latin typeface="Consolas" panose="020B0609020204030204" pitchFamily="49" charset="0"/>
              </a:rPr>
              <a:t>:</a:t>
            </a:r>
          </a:p>
          <a:p>
            <a:pPr defTabSz="914377">
              <a:defRPr/>
            </a:pPr>
            <a:r>
              <a:rPr lang="en-US" sz="900" dirty="0">
                <a:solidFill>
                  <a:srgbClr val="D4D4D4"/>
                </a:solidFill>
                <a:latin typeface="Consolas" panose="020B0609020204030204" pitchFamily="49" charset="0"/>
              </a:rPr>
              <a:t>  </a:t>
            </a:r>
            <a:r>
              <a:rPr lang="en-US" sz="900" dirty="0">
                <a:solidFill>
                  <a:srgbClr val="569CD6"/>
                </a:solidFill>
                <a:latin typeface="Consolas" panose="020B0609020204030204" pitchFamily="49" charset="0"/>
              </a:rPr>
              <a:t>- </a:t>
            </a:r>
            <a:r>
              <a:rPr lang="en-US" sz="900" dirty="0" err="1">
                <a:solidFill>
                  <a:srgbClr val="569CD6"/>
                </a:solidFill>
                <a:latin typeface="Consolas" panose="020B0609020204030204" pitchFamily="49" charset="0"/>
              </a:rPr>
              <a:t>sli</a:t>
            </a:r>
            <a:r>
              <a:rPr lang="en-US" sz="900" dirty="0">
                <a:solidFill>
                  <a:srgbClr val="D4D4D4"/>
                </a:solidFill>
                <a:latin typeface="Consolas" panose="020B0609020204030204" pitchFamily="49" charset="0"/>
              </a:rPr>
              <a:t>: </a:t>
            </a:r>
            <a:r>
              <a:rPr lang="en-US" sz="900" dirty="0" err="1">
                <a:solidFill>
                  <a:srgbClr val="CE9178"/>
                </a:solidFill>
                <a:latin typeface="Consolas" panose="020B0609020204030204" pitchFamily="49" charset="0"/>
              </a:rPr>
              <a:t>error_rate</a:t>
            </a:r>
            <a:br>
              <a:rPr lang="en-US" sz="900" dirty="0">
                <a:solidFill>
                  <a:srgbClr val="CE9178"/>
                </a:solidFill>
                <a:latin typeface="Consolas" panose="020B0609020204030204" pitchFamily="49" charset="0"/>
              </a:rPr>
            </a:br>
            <a:r>
              <a:rPr lang="en-US" sz="900" dirty="0">
                <a:solidFill>
                  <a:srgbClr val="CE9178"/>
                </a:solidFill>
                <a:latin typeface="Consolas" panose="020B0609020204030204" pitchFamily="49" charset="0"/>
              </a:rPr>
              <a:t>    </a:t>
            </a:r>
            <a:r>
              <a:rPr lang="en-US" sz="900" dirty="0">
                <a:solidFill>
                  <a:srgbClr val="569CD6"/>
                </a:solidFill>
                <a:latin typeface="Consolas" panose="020B0609020204030204" pitchFamily="49" charset="0"/>
              </a:rPr>
              <a:t>pass:</a:t>
            </a:r>
          </a:p>
          <a:p>
            <a:pPr defTabSz="914377">
              <a:defRPr/>
            </a:pPr>
            <a:r>
              <a:rPr lang="en-US" sz="900" dirty="0">
                <a:solidFill>
                  <a:srgbClr val="569CD6"/>
                </a:solidFill>
                <a:latin typeface="Consolas" panose="020B0609020204030204" pitchFamily="49" charset="0"/>
              </a:rPr>
              <a:t>    - criteria:</a:t>
            </a:r>
          </a:p>
          <a:p>
            <a:pPr defTabSz="914377">
              <a:defRPr/>
            </a:pPr>
            <a:r>
              <a:rPr lang="en-US" sz="900" dirty="0">
                <a:solidFill>
                  <a:srgbClr val="CE9178"/>
                </a:solidFill>
                <a:latin typeface="Consolas" panose="020B0609020204030204" pitchFamily="49" charset="0"/>
              </a:rPr>
              <a:t>      - "&lt;=1“  </a:t>
            </a:r>
            <a:r>
              <a:rPr lang="en-US" sz="900" dirty="0">
                <a:solidFill>
                  <a:srgbClr val="FFFFFF">
                    <a:lumMod val="50000"/>
                  </a:srgbClr>
                </a:solidFill>
                <a:latin typeface="Consolas" panose="020B0609020204030204" pitchFamily="49" charset="0"/>
              </a:rPr>
              <a:t># We expect a max error rate of 1%</a:t>
            </a:r>
          </a:p>
          <a:p>
            <a:pPr defTabSz="914377">
              <a:defRPr/>
            </a:pPr>
            <a:r>
              <a:rPr lang="en-US" sz="900" dirty="0">
                <a:solidFill>
                  <a:srgbClr val="CE9178"/>
                </a:solidFill>
                <a:latin typeface="Consolas" panose="020B0609020204030204" pitchFamily="49" charset="0"/>
              </a:rPr>
              <a:t>  </a:t>
            </a:r>
            <a:r>
              <a:rPr lang="en-US" sz="900" dirty="0">
                <a:solidFill>
                  <a:srgbClr val="569CD6"/>
                </a:solidFill>
                <a:latin typeface="Consolas" panose="020B0609020204030204" pitchFamily="49" charset="0"/>
              </a:rPr>
              <a:t>-</a:t>
            </a:r>
            <a:r>
              <a:rPr lang="en-US" sz="900" dirty="0">
                <a:solidFill>
                  <a:srgbClr val="CE9178"/>
                </a:solidFill>
                <a:latin typeface="Consolas" panose="020B0609020204030204" pitchFamily="49" charset="0"/>
              </a:rPr>
              <a:t> </a:t>
            </a:r>
            <a:r>
              <a:rPr lang="en-US" sz="900" dirty="0" err="1">
                <a:solidFill>
                  <a:srgbClr val="569CD6"/>
                </a:solidFill>
                <a:latin typeface="Consolas" panose="020B0609020204030204" pitchFamily="49" charset="0"/>
              </a:rPr>
              <a:t>sli</a:t>
            </a:r>
            <a:r>
              <a:rPr lang="en-US" sz="900" dirty="0">
                <a:solidFill>
                  <a:srgbClr val="D4D4D4"/>
                </a:solidFill>
                <a:latin typeface="Consolas" panose="020B0609020204030204" pitchFamily="49" charset="0"/>
              </a:rPr>
              <a:t>:</a:t>
            </a:r>
            <a:r>
              <a:rPr lang="en-US" sz="900" dirty="0">
                <a:solidFill>
                  <a:srgbClr val="CE9178"/>
                </a:solidFill>
                <a:latin typeface="Consolas" panose="020B0609020204030204" pitchFamily="49" charset="0"/>
              </a:rPr>
              <a:t> </a:t>
            </a:r>
            <a:r>
              <a:rPr lang="en-US" sz="900" dirty="0" err="1">
                <a:solidFill>
                  <a:srgbClr val="CE9178"/>
                </a:solidFill>
                <a:latin typeface="Consolas" panose="020B0609020204030204" pitchFamily="49" charset="0"/>
              </a:rPr>
              <a:t>jvm_memory</a:t>
            </a:r>
            <a:endParaRPr lang="en-US" sz="900" dirty="0">
              <a:solidFill>
                <a:srgbClr val="D4D4D4"/>
              </a:solidFill>
              <a:latin typeface="Consolas" panose="020B0609020204030204" pitchFamily="49" charset="0"/>
            </a:endParaRPr>
          </a:p>
          <a:p>
            <a:pPr defTabSz="914377">
              <a:defRPr/>
            </a:pPr>
            <a:r>
              <a:rPr lang="en-US" sz="900" dirty="0">
                <a:solidFill>
                  <a:srgbClr val="D4D4D4"/>
                </a:solidFill>
                <a:latin typeface="Consolas" panose="020B0609020204030204" pitchFamily="49" charset="0"/>
              </a:rPr>
              <a:t>  </a:t>
            </a:r>
            <a:r>
              <a:rPr lang="en-US" sz="900" dirty="0">
                <a:solidFill>
                  <a:srgbClr val="569CD6"/>
                </a:solidFill>
                <a:latin typeface="Consolas" panose="020B0609020204030204" pitchFamily="49" charset="0"/>
              </a:rPr>
              <a:t>- </a:t>
            </a:r>
            <a:r>
              <a:rPr lang="en-US" sz="900" b="1" dirty="0" err="1">
                <a:solidFill>
                  <a:srgbClr val="569CD6"/>
                </a:solidFill>
                <a:latin typeface="Consolas" panose="020B0609020204030204" pitchFamily="49" charset="0"/>
              </a:rPr>
              <a:t>sli</a:t>
            </a:r>
            <a:r>
              <a:rPr lang="en-US" sz="900" b="1" dirty="0">
                <a:solidFill>
                  <a:srgbClr val="D4D4D4"/>
                </a:solidFill>
                <a:latin typeface="Consolas" panose="020B0609020204030204" pitchFamily="49" charset="0"/>
              </a:rPr>
              <a:t>: </a:t>
            </a:r>
            <a:r>
              <a:rPr lang="en-US" sz="900" b="1" dirty="0" err="1">
                <a:solidFill>
                  <a:srgbClr val="CE9178"/>
                </a:solidFill>
                <a:latin typeface="Consolas" panose="020B0609020204030204" pitchFamily="49" charset="0"/>
              </a:rPr>
              <a:t>count_dbcalls</a:t>
            </a:r>
            <a:endParaRPr lang="en-US" sz="900" b="1" dirty="0">
              <a:solidFill>
                <a:srgbClr val="D4D4D4"/>
              </a:solidFill>
              <a:latin typeface="Consolas" panose="020B0609020204030204" pitchFamily="49" charset="0"/>
            </a:endParaRPr>
          </a:p>
          <a:p>
            <a:pPr defTabSz="914377">
              <a:defRPr/>
            </a:pPr>
            <a:r>
              <a:rPr lang="en-US" sz="900" b="1" dirty="0">
                <a:solidFill>
                  <a:srgbClr val="D4D4D4"/>
                </a:solidFill>
                <a:latin typeface="Consolas" panose="020B0609020204030204" pitchFamily="49" charset="0"/>
              </a:rPr>
              <a:t>    </a:t>
            </a:r>
            <a:r>
              <a:rPr lang="en-US" sz="900" b="1" dirty="0">
                <a:solidFill>
                  <a:srgbClr val="569CD6"/>
                </a:solidFill>
                <a:latin typeface="Consolas" panose="020B0609020204030204" pitchFamily="49" charset="0"/>
              </a:rPr>
              <a:t>pass</a:t>
            </a:r>
            <a:r>
              <a:rPr lang="en-US" sz="900" b="1" dirty="0">
                <a:solidFill>
                  <a:srgbClr val="D4D4D4"/>
                </a:solidFill>
                <a:latin typeface="Consolas" panose="020B0609020204030204" pitchFamily="49" charset="0"/>
              </a:rPr>
              <a:t>: </a:t>
            </a:r>
            <a:endParaRPr lang="en-US" sz="900" b="1" dirty="0">
              <a:solidFill>
                <a:srgbClr val="CE9178"/>
              </a:solidFill>
              <a:latin typeface="Consolas" panose="020B0609020204030204" pitchFamily="49" charset="0"/>
            </a:endParaRPr>
          </a:p>
          <a:p>
            <a:pPr defTabSz="914377">
              <a:defRPr/>
            </a:pPr>
            <a:r>
              <a:rPr lang="en-US" sz="900" b="1" dirty="0">
                <a:solidFill>
                  <a:srgbClr val="569CD6"/>
                </a:solidFill>
                <a:latin typeface="Consolas" panose="020B0609020204030204" pitchFamily="49" charset="0"/>
              </a:rPr>
              <a:t>    - criteria</a:t>
            </a:r>
            <a:r>
              <a:rPr lang="en-US" sz="900" b="1" dirty="0">
                <a:solidFill>
                  <a:srgbClr val="D4D4D4"/>
                </a:solidFill>
                <a:latin typeface="Consolas" panose="020B0609020204030204" pitchFamily="49" charset="0"/>
              </a:rPr>
              <a:t>:</a:t>
            </a:r>
          </a:p>
          <a:p>
            <a:pPr defTabSz="914377">
              <a:defRPr/>
            </a:pPr>
            <a:r>
              <a:rPr lang="en-US" sz="900" b="1" dirty="0">
                <a:solidFill>
                  <a:srgbClr val="D4D4D4"/>
                </a:solidFill>
                <a:latin typeface="Consolas" panose="020B0609020204030204" pitchFamily="49" charset="0"/>
              </a:rPr>
              <a:t>      - </a:t>
            </a:r>
            <a:r>
              <a:rPr lang="en-US" sz="900" b="1" dirty="0">
                <a:solidFill>
                  <a:srgbClr val="CE9178"/>
                </a:solidFill>
                <a:latin typeface="Consolas" panose="020B0609020204030204" pitchFamily="49" charset="0"/>
              </a:rPr>
              <a:t>"=+2%"  </a:t>
            </a:r>
            <a:r>
              <a:rPr lang="en-US" sz="900" b="1" dirty="0">
                <a:solidFill>
                  <a:srgbClr val="FFFFFF">
                    <a:lumMod val="50000"/>
                  </a:srgbClr>
                </a:solidFill>
                <a:latin typeface="Consolas" panose="020B0609020204030204" pitchFamily="49" charset="0"/>
              </a:rPr>
              <a:t># We allow a 2% increase in DB Calls between builds</a:t>
            </a:r>
          </a:p>
          <a:p>
            <a:pPr defTabSz="914377">
              <a:defRPr/>
            </a:pPr>
            <a:r>
              <a:rPr lang="en-US" sz="900" b="1" dirty="0">
                <a:solidFill>
                  <a:srgbClr val="D4D4D4"/>
                </a:solidFill>
                <a:latin typeface="Consolas" panose="020B0609020204030204" pitchFamily="49" charset="0"/>
              </a:rPr>
              <a:t>    </a:t>
            </a:r>
            <a:r>
              <a:rPr lang="en-US" sz="900" b="1" dirty="0">
                <a:solidFill>
                  <a:srgbClr val="569CD6"/>
                </a:solidFill>
                <a:latin typeface="Consolas" panose="020B0609020204030204" pitchFamily="49" charset="0"/>
              </a:rPr>
              <a:t>warning</a:t>
            </a:r>
            <a:r>
              <a:rPr lang="en-US" sz="900" b="1" dirty="0">
                <a:solidFill>
                  <a:srgbClr val="D4D4D4"/>
                </a:solidFill>
                <a:latin typeface="Consolas" panose="020B0609020204030204" pitchFamily="49" charset="0"/>
              </a:rPr>
              <a:t>: </a:t>
            </a:r>
            <a:endParaRPr lang="en-US" sz="900" b="1" dirty="0">
              <a:solidFill>
                <a:srgbClr val="CE9178"/>
              </a:solidFill>
              <a:latin typeface="Consolas" panose="020B0609020204030204" pitchFamily="49" charset="0"/>
            </a:endParaRPr>
          </a:p>
          <a:p>
            <a:pPr defTabSz="914377">
              <a:defRPr/>
            </a:pPr>
            <a:r>
              <a:rPr lang="en-US" sz="900" b="1" dirty="0">
                <a:solidFill>
                  <a:srgbClr val="569CD6"/>
                </a:solidFill>
                <a:latin typeface="Consolas" panose="020B0609020204030204" pitchFamily="49" charset="0"/>
              </a:rPr>
              <a:t>    - criteria</a:t>
            </a:r>
            <a:r>
              <a:rPr lang="en-US" sz="900" b="1" dirty="0">
                <a:solidFill>
                  <a:srgbClr val="D4D4D4"/>
                </a:solidFill>
                <a:latin typeface="Consolas" panose="020B0609020204030204" pitchFamily="49" charset="0"/>
              </a:rPr>
              <a:t>:</a:t>
            </a:r>
          </a:p>
          <a:p>
            <a:pPr defTabSz="914377">
              <a:defRPr/>
            </a:pPr>
            <a:r>
              <a:rPr lang="en-US" sz="900" b="1" dirty="0">
                <a:solidFill>
                  <a:srgbClr val="D4D4D4"/>
                </a:solidFill>
                <a:latin typeface="Consolas" panose="020B0609020204030204" pitchFamily="49" charset="0"/>
              </a:rPr>
              <a:t>      - </a:t>
            </a:r>
            <a:r>
              <a:rPr lang="en-US" sz="900" b="1" dirty="0">
                <a:solidFill>
                  <a:srgbClr val="CE9178"/>
                </a:solidFill>
                <a:latin typeface="Consolas" panose="020B0609020204030204" pitchFamily="49" charset="0"/>
              </a:rPr>
              <a:t>"&lt;=10"  </a:t>
            </a:r>
            <a:r>
              <a:rPr lang="en-US" sz="900" b="1" dirty="0">
                <a:solidFill>
                  <a:srgbClr val="FFFFFF">
                    <a:lumMod val="50000"/>
                  </a:srgbClr>
                </a:solidFill>
                <a:latin typeface="Consolas" panose="020B0609020204030204" pitchFamily="49" charset="0"/>
              </a:rPr>
              <a:t># We expect no more than 10 DB Calls per TX</a:t>
            </a:r>
          </a:p>
          <a:p>
            <a:pPr defTabSz="914377">
              <a:defRPr/>
            </a:pPr>
            <a:r>
              <a:rPr lang="en-US" sz="1067" dirty="0">
                <a:solidFill>
                  <a:srgbClr val="CE9178"/>
                </a:solidFill>
                <a:latin typeface="Consolas" panose="020B0609020204030204" pitchFamily="49" charset="0"/>
              </a:rPr>
              <a:t>  </a:t>
            </a:r>
            <a:r>
              <a:rPr lang="en-US" sz="1067" dirty="0">
                <a:solidFill>
                  <a:srgbClr val="569CD6"/>
                </a:solidFill>
                <a:latin typeface="Consolas" panose="020B0609020204030204" pitchFamily="49" charset="0"/>
              </a:rPr>
              <a:t>-</a:t>
            </a:r>
            <a:r>
              <a:rPr lang="en-US" sz="1067" dirty="0">
                <a:solidFill>
                  <a:srgbClr val="CE9178"/>
                </a:solidFill>
                <a:latin typeface="Consolas" panose="020B0609020204030204" pitchFamily="49" charset="0"/>
              </a:rPr>
              <a:t> </a:t>
            </a:r>
            <a:r>
              <a:rPr lang="en-US" sz="900" dirty="0" err="1">
                <a:solidFill>
                  <a:srgbClr val="569CD6"/>
                </a:solidFill>
                <a:latin typeface="Consolas" panose="020B0609020204030204" pitchFamily="49" charset="0"/>
              </a:rPr>
              <a:t>sli</a:t>
            </a:r>
            <a:r>
              <a:rPr lang="en-US" sz="900" dirty="0">
                <a:solidFill>
                  <a:srgbClr val="D4D4D4"/>
                </a:solidFill>
                <a:latin typeface="Consolas" panose="020B0609020204030204" pitchFamily="49" charset="0"/>
              </a:rPr>
              <a:t>:</a:t>
            </a:r>
            <a:r>
              <a:rPr lang="en-US" sz="900" dirty="0">
                <a:solidFill>
                  <a:srgbClr val="CE9178"/>
                </a:solidFill>
                <a:latin typeface="Consolas" panose="020B0609020204030204" pitchFamily="49" charset="0"/>
              </a:rPr>
              <a:t> </a:t>
            </a:r>
            <a:r>
              <a:rPr lang="en-US" sz="900" dirty="0" err="1">
                <a:solidFill>
                  <a:srgbClr val="CE9178"/>
                </a:solidFill>
                <a:latin typeface="Consolas" panose="020B0609020204030204" pitchFamily="49" charset="0"/>
              </a:rPr>
              <a:t>sec_critical</a:t>
            </a:r>
            <a:endParaRPr lang="en-US" sz="900" dirty="0">
              <a:solidFill>
                <a:srgbClr val="CE9178"/>
              </a:solidFill>
              <a:latin typeface="Consolas" panose="020B0609020204030204" pitchFamily="49" charset="0"/>
            </a:endParaRPr>
          </a:p>
          <a:p>
            <a:pPr defTabSz="914377">
              <a:defRPr/>
            </a:pPr>
            <a:r>
              <a:rPr lang="en-US" sz="900" dirty="0">
                <a:solidFill>
                  <a:srgbClr val="CE9178"/>
                </a:solidFill>
                <a:latin typeface="Consolas" panose="020B0609020204030204" pitchFamily="49" charset="0"/>
              </a:rPr>
              <a:t>     </a:t>
            </a:r>
            <a:r>
              <a:rPr lang="en-US" sz="900" dirty="0">
                <a:solidFill>
                  <a:srgbClr val="569CD6"/>
                </a:solidFill>
                <a:latin typeface="Consolas" panose="020B0609020204030204" pitchFamily="49" charset="0"/>
              </a:rPr>
              <a:t>pass:</a:t>
            </a:r>
          </a:p>
          <a:p>
            <a:pPr defTabSz="914377">
              <a:defRPr/>
            </a:pPr>
            <a:r>
              <a:rPr lang="en-US" sz="900" dirty="0">
                <a:solidFill>
                  <a:srgbClr val="569CD6"/>
                </a:solidFill>
                <a:latin typeface="Consolas" panose="020B0609020204030204" pitchFamily="49" charset="0"/>
              </a:rPr>
              <a:t>     - criteria:</a:t>
            </a:r>
          </a:p>
          <a:p>
            <a:pPr defTabSz="914377">
              <a:defRPr/>
            </a:pPr>
            <a:r>
              <a:rPr lang="en-US" sz="1067" dirty="0">
                <a:solidFill>
                  <a:srgbClr val="CE9178"/>
                </a:solidFill>
                <a:latin typeface="Consolas" panose="020B0609020204030204" pitchFamily="49" charset="0"/>
              </a:rPr>
              <a:t>      - "&lt;=0"  </a:t>
            </a:r>
            <a:r>
              <a:rPr lang="en-US" sz="1067" dirty="0">
                <a:solidFill>
                  <a:srgbClr val="FFFFFF">
                    <a:lumMod val="50000"/>
                  </a:srgbClr>
                </a:solidFill>
                <a:latin typeface="Consolas" panose="020B0609020204030204" pitchFamily="49" charset="0"/>
              </a:rPr>
              <a:t># We do not allow any critical security issues</a:t>
            </a:r>
          </a:p>
          <a:p>
            <a:pPr defTabSz="914377">
              <a:defRPr/>
            </a:pPr>
            <a:r>
              <a:rPr lang="en-US" sz="900" dirty="0" err="1">
                <a:solidFill>
                  <a:srgbClr val="569CD6"/>
                </a:solidFill>
                <a:latin typeface="Consolas" panose="020B0609020204030204" pitchFamily="49" charset="0"/>
              </a:rPr>
              <a:t>total_score</a:t>
            </a:r>
            <a:r>
              <a:rPr lang="en-US" sz="900" dirty="0">
                <a:solidFill>
                  <a:srgbClr val="FFFFFF">
                    <a:lumMod val="50000"/>
                  </a:srgbClr>
                </a:solidFill>
                <a:latin typeface="Consolas" panose="020B0609020204030204" pitchFamily="49" charset="0"/>
              </a:rPr>
              <a:t>:</a:t>
            </a:r>
          </a:p>
          <a:p>
            <a:pPr defTabSz="914377">
              <a:defRPr/>
            </a:pPr>
            <a:r>
              <a:rPr lang="en-US" sz="900" dirty="0">
                <a:solidFill>
                  <a:srgbClr val="FFFFFF">
                    <a:lumMod val="50000"/>
                  </a:srgbClr>
                </a:solidFill>
                <a:latin typeface="Consolas" panose="020B0609020204030204" pitchFamily="49" charset="0"/>
              </a:rPr>
              <a:t>  </a:t>
            </a:r>
            <a:r>
              <a:rPr lang="en-US" sz="900" dirty="0">
                <a:solidFill>
                  <a:srgbClr val="569CD6"/>
                </a:solidFill>
                <a:latin typeface="Consolas" panose="020B0609020204030204" pitchFamily="49" charset="0"/>
              </a:rPr>
              <a:t>pass</a:t>
            </a:r>
            <a:r>
              <a:rPr lang="en-US" sz="900" dirty="0">
                <a:solidFill>
                  <a:srgbClr val="FFFFFF">
                    <a:lumMod val="50000"/>
                  </a:srgbClr>
                </a:solidFill>
                <a:latin typeface="Consolas" panose="020B0609020204030204" pitchFamily="49" charset="0"/>
              </a:rPr>
              <a:t>: </a:t>
            </a:r>
            <a:r>
              <a:rPr lang="en-US" sz="900" dirty="0">
                <a:solidFill>
                  <a:srgbClr val="CE9178"/>
                </a:solidFill>
                <a:latin typeface="Consolas" panose="020B0609020204030204" pitchFamily="49" charset="0"/>
              </a:rPr>
              <a:t>"90%"</a:t>
            </a:r>
            <a:endParaRPr lang="en-US" sz="900" dirty="0">
              <a:solidFill>
                <a:srgbClr val="FFFFFF">
                  <a:lumMod val="50000"/>
                </a:srgbClr>
              </a:solidFill>
              <a:latin typeface="Consolas" panose="020B0609020204030204" pitchFamily="49" charset="0"/>
            </a:endParaRPr>
          </a:p>
          <a:p>
            <a:pPr defTabSz="914377">
              <a:defRPr/>
            </a:pPr>
            <a:r>
              <a:rPr lang="en-US" sz="900" dirty="0">
                <a:solidFill>
                  <a:srgbClr val="FFFFFF">
                    <a:lumMod val="50000"/>
                  </a:srgbClr>
                </a:solidFill>
                <a:latin typeface="Consolas" panose="020B0609020204030204" pitchFamily="49" charset="0"/>
              </a:rPr>
              <a:t>  </a:t>
            </a:r>
            <a:r>
              <a:rPr lang="en-US" sz="900" dirty="0">
                <a:solidFill>
                  <a:srgbClr val="569CD6"/>
                </a:solidFill>
                <a:latin typeface="Consolas" panose="020B0609020204030204" pitchFamily="49" charset="0"/>
              </a:rPr>
              <a:t>warning</a:t>
            </a:r>
            <a:r>
              <a:rPr lang="en-US" sz="900" dirty="0">
                <a:solidFill>
                  <a:srgbClr val="FFFFFF">
                    <a:lumMod val="50000"/>
                  </a:srgbClr>
                </a:solidFill>
                <a:latin typeface="Consolas" panose="020B0609020204030204" pitchFamily="49" charset="0"/>
              </a:rPr>
              <a:t>: </a:t>
            </a:r>
            <a:r>
              <a:rPr lang="en-US" sz="900" dirty="0">
                <a:solidFill>
                  <a:srgbClr val="CE9178"/>
                </a:solidFill>
                <a:latin typeface="Consolas" panose="020B0609020204030204" pitchFamily="49" charset="0"/>
              </a:rPr>
              <a:t>"75%"</a:t>
            </a:r>
            <a:endParaRPr lang="en-US" sz="1051" dirty="0">
              <a:solidFill>
                <a:srgbClr val="D4D4D4"/>
              </a:solidFill>
              <a:latin typeface="Consolas" panose="020B0609020204030204" pitchFamily="49" charset="0"/>
            </a:endParaRPr>
          </a:p>
        </p:txBody>
      </p:sp>
      <p:sp>
        <p:nvSpPr>
          <p:cNvPr id="67" name="Rectangle 66">
            <a:extLst>
              <a:ext uri="{FF2B5EF4-FFF2-40B4-BE49-F238E27FC236}">
                <a16:creationId xmlns:a16="http://schemas.microsoft.com/office/drawing/2014/main" id="{553A6B3A-8A45-46C6-8121-83F3F97C475B}"/>
              </a:ext>
            </a:extLst>
          </p:cNvPr>
          <p:cNvSpPr/>
          <p:nvPr/>
        </p:nvSpPr>
        <p:spPr>
          <a:xfrm>
            <a:off x="7101582" y="4584013"/>
            <a:ext cx="4839199" cy="833754"/>
          </a:xfrm>
          <a:prstGeom prst="rect">
            <a:avLst/>
          </a:prstGeom>
          <a:solidFill>
            <a:sysClr val="window" lastClr="FFFFFF"/>
          </a:solidFill>
          <a:ln w="12700" cap="flat" cmpd="sng" algn="ctr">
            <a:solidFill>
              <a:sysClr val="windowText" lastClr="000000"/>
            </a:solidFill>
            <a:prstDash val="solid"/>
            <a:miter lim="800000"/>
          </a:ln>
          <a:effectLst/>
        </p:spPr>
        <p:txBody>
          <a:bodyPr wrap="square">
            <a:spAutoFit/>
          </a:bodyPr>
          <a:lstStyle/>
          <a:p>
            <a:pPr defTabSz="914377">
              <a:defRPr/>
            </a:pPr>
            <a:r>
              <a:rPr lang="en-US" sz="1051" b="1" u="sng" dirty="0" err="1">
                <a:solidFill>
                  <a:srgbClr val="569CD6"/>
                </a:solidFill>
                <a:latin typeface="Consolas" panose="020B0609020204030204" pitchFamily="49" charset="0"/>
              </a:rPr>
              <a:t>sli.yaml</a:t>
            </a:r>
            <a:r>
              <a:rPr lang="en-US" sz="1051" b="1" u="sng" dirty="0">
                <a:solidFill>
                  <a:srgbClr val="569CD6"/>
                </a:solidFill>
                <a:latin typeface="Consolas" panose="020B0609020204030204" pitchFamily="49" charset="0"/>
              </a:rPr>
              <a:t> (Prometheus)</a:t>
            </a:r>
          </a:p>
          <a:p>
            <a:pPr defTabSz="914377">
              <a:defRPr/>
            </a:pPr>
            <a:r>
              <a:rPr lang="en-US" sz="900" dirty="0">
                <a:solidFill>
                  <a:srgbClr val="569CD6"/>
                </a:solidFill>
                <a:latin typeface="Consolas" panose="020B0609020204030204" pitchFamily="49" charset="0"/>
              </a:rPr>
              <a:t>indicators</a:t>
            </a:r>
            <a:r>
              <a:rPr lang="en-US" sz="900" dirty="0">
                <a:solidFill>
                  <a:srgbClr val="D4D4D4"/>
                </a:solidFill>
                <a:latin typeface="Consolas" panose="020B0609020204030204" pitchFamily="49" charset="0"/>
              </a:rPr>
              <a:t>:</a:t>
            </a:r>
          </a:p>
          <a:p>
            <a:pPr defTabSz="914377">
              <a:defRPr/>
            </a:pPr>
            <a:r>
              <a:rPr lang="en-US" sz="900" dirty="0">
                <a:solidFill>
                  <a:srgbClr val="D4D4D4"/>
                </a:solidFill>
                <a:latin typeface="Consolas" panose="020B0609020204030204" pitchFamily="49" charset="0"/>
              </a:rPr>
              <a:t>  </a:t>
            </a:r>
            <a:r>
              <a:rPr lang="en-US" sz="900" dirty="0" err="1">
                <a:solidFill>
                  <a:srgbClr val="569CD6"/>
                </a:solidFill>
                <a:latin typeface="Consolas" panose="020B0609020204030204" pitchFamily="49" charset="0"/>
              </a:rPr>
              <a:t>error_rate</a:t>
            </a:r>
            <a:r>
              <a:rPr lang="en-US" sz="900" dirty="0">
                <a:solidFill>
                  <a:srgbClr val="569CD6"/>
                </a:solidFill>
                <a:latin typeface="Consolas" panose="020B0609020204030204" pitchFamily="49" charset="0"/>
              </a:rPr>
              <a:t>:   </a:t>
            </a:r>
            <a:r>
              <a:rPr lang="en-US" sz="900" dirty="0">
                <a:solidFill>
                  <a:srgbClr val="CE9178"/>
                </a:solidFill>
                <a:latin typeface="Consolas" panose="020B0609020204030204" pitchFamily="49" charset="0"/>
              </a:rPr>
              <a:t>"</a:t>
            </a:r>
            <a:r>
              <a:rPr lang="en-US" sz="900" dirty="0" err="1">
                <a:solidFill>
                  <a:srgbClr val="CE9178"/>
                </a:solidFill>
                <a:latin typeface="Consolas" panose="020B0609020204030204" pitchFamily="49" charset="0"/>
              </a:rPr>
              <a:t>http_requests_total</a:t>
            </a:r>
            <a:r>
              <a:rPr lang="en-US" sz="900" dirty="0">
                <a:solidFill>
                  <a:srgbClr val="CE9178"/>
                </a:solidFill>
                <a:latin typeface="Consolas" panose="020B0609020204030204" pitchFamily="49" charset="0"/>
              </a:rPr>
              <a:t>{status=“error"}"</a:t>
            </a:r>
          </a:p>
          <a:p>
            <a:pPr defTabSz="914377">
              <a:defRPr/>
            </a:pPr>
            <a:r>
              <a:rPr lang="en-US" sz="900" dirty="0">
                <a:solidFill>
                  <a:srgbClr val="D4D4D4"/>
                </a:solidFill>
                <a:latin typeface="Consolas" panose="020B0609020204030204" pitchFamily="49" charset="0"/>
              </a:rPr>
              <a:t>  </a:t>
            </a:r>
            <a:r>
              <a:rPr lang="en-US" sz="900" dirty="0" err="1">
                <a:solidFill>
                  <a:srgbClr val="569CD6"/>
                </a:solidFill>
                <a:latin typeface="Consolas" panose="020B0609020204030204" pitchFamily="49" charset="0"/>
              </a:rPr>
              <a:t>jvm_memory</a:t>
            </a:r>
            <a:r>
              <a:rPr lang="en-US" sz="900" dirty="0">
                <a:solidFill>
                  <a:srgbClr val="D4D4D4"/>
                </a:solidFill>
                <a:latin typeface="Consolas" panose="020B0609020204030204" pitchFamily="49" charset="0"/>
              </a:rPr>
              <a:t>:   </a:t>
            </a:r>
            <a:r>
              <a:rPr lang="en-US" sz="900" dirty="0">
                <a:solidFill>
                  <a:srgbClr val="CE9178"/>
                </a:solidFill>
                <a:latin typeface="Consolas" panose="020B0609020204030204" pitchFamily="49" charset="0"/>
              </a:rPr>
              <a:t>"</a:t>
            </a:r>
            <a:r>
              <a:rPr lang="en-US" sz="900" dirty="0" err="1">
                <a:solidFill>
                  <a:srgbClr val="CE9178"/>
                </a:solidFill>
                <a:latin typeface="Consolas" panose="020B0609020204030204" pitchFamily="49" charset="0"/>
              </a:rPr>
              <a:t>jvm_memory_used_bytes</a:t>
            </a:r>
            <a:r>
              <a:rPr lang="en-US" sz="900" dirty="0">
                <a:solidFill>
                  <a:srgbClr val="CE9178"/>
                </a:solidFill>
                <a:latin typeface="Consolas" panose="020B0609020204030204" pitchFamily="49" charset="0"/>
              </a:rPr>
              <a:t>{area="heap"}[1m]"</a:t>
            </a:r>
          </a:p>
          <a:p>
            <a:pPr defTabSz="914377">
              <a:defRPr/>
            </a:pPr>
            <a:r>
              <a:rPr lang="en-US" sz="900" b="1" dirty="0">
                <a:solidFill>
                  <a:srgbClr val="D4D4D4"/>
                </a:solidFill>
                <a:latin typeface="Consolas" panose="020B0609020204030204" pitchFamily="49" charset="0"/>
              </a:rPr>
              <a:t>  </a:t>
            </a:r>
            <a:r>
              <a:rPr lang="en-US" sz="900" dirty="0" err="1">
                <a:solidFill>
                  <a:srgbClr val="569CD6"/>
                </a:solidFill>
                <a:latin typeface="Consolas" panose="020B0609020204030204" pitchFamily="49" charset="0"/>
              </a:rPr>
              <a:t>sec_critical</a:t>
            </a:r>
            <a:r>
              <a:rPr lang="en-US" sz="900" dirty="0">
                <a:solidFill>
                  <a:srgbClr val="D4D4D4"/>
                </a:solidFill>
                <a:latin typeface="Consolas" panose="020B0609020204030204" pitchFamily="49" charset="0"/>
              </a:rPr>
              <a:t>: </a:t>
            </a:r>
            <a:r>
              <a:rPr lang="en-US" sz="900" dirty="0">
                <a:solidFill>
                  <a:srgbClr val="CE9178"/>
                </a:solidFill>
                <a:latin typeface="Consolas" panose="020B0609020204030204" pitchFamily="49" charset="0"/>
              </a:rPr>
              <a:t>"rate(</a:t>
            </a:r>
            <a:r>
              <a:rPr lang="en-US" sz="900" dirty="0" err="1">
                <a:solidFill>
                  <a:srgbClr val="CE9178"/>
                </a:solidFill>
                <a:latin typeface="Consolas" panose="020B0609020204030204" pitchFamily="49" charset="0"/>
              </a:rPr>
              <a:t>falco_events</a:t>
            </a:r>
            <a:r>
              <a:rPr lang="en-US" sz="900" dirty="0">
                <a:solidFill>
                  <a:srgbClr val="CE9178"/>
                </a:solidFill>
                <a:latin typeface="Consolas" panose="020B0609020204030204" pitchFamily="49" charset="0"/>
              </a:rPr>
              <a:t>[5m])"</a:t>
            </a:r>
          </a:p>
        </p:txBody>
      </p:sp>
      <p:pic>
        <p:nvPicPr>
          <p:cNvPr id="68" name="Graphic 56">
            <a:extLst>
              <a:ext uri="{FF2B5EF4-FFF2-40B4-BE49-F238E27FC236}">
                <a16:creationId xmlns:a16="http://schemas.microsoft.com/office/drawing/2014/main" id="{8B78FB4D-2748-40EF-A988-8A9888B38328}"/>
              </a:ext>
            </a:extLst>
          </p:cNvPr>
          <p:cNvPicPr>
            <a:picLocks noChangeAspect="1"/>
          </p:cNvPicPr>
          <p:nvPr/>
        </p:nvPicPr>
        <p:blipFill rotWithShape="1">
          <a:blip r:embed="rId3">
            <a:extLst>
              <a:ext uri="{28A0092B-C50C-407E-A947-70E740481C1C}">
                <a14:useLocalDpi xmlns:a14="http://schemas.microsoft.com/office/drawing/2010/main" val="0"/>
              </a:ext>
            </a:extLst>
          </a:blip>
          <a:srcRect l="18767" r="14946"/>
          <a:stretch/>
        </p:blipFill>
        <p:spPr>
          <a:xfrm>
            <a:off x="1561939" y="5607085"/>
            <a:ext cx="320021" cy="321851"/>
          </a:xfrm>
          <a:prstGeom prst="rect">
            <a:avLst/>
          </a:prstGeom>
        </p:spPr>
      </p:pic>
      <p:pic>
        <p:nvPicPr>
          <p:cNvPr id="69" name="Picture 68">
            <a:extLst>
              <a:ext uri="{FF2B5EF4-FFF2-40B4-BE49-F238E27FC236}">
                <a16:creationId xmlns:a16="http://schemas.microsoft.com/office/drawing/2014/main" id="{93C22EC7-3040-4955-818E-D7E535AF4D4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006914" y="5625551"/>
            <a:ext cx="320021" cy="315864"/>
          </a:xfrm>
          <a:prstGeom prst="rect">
            <a:avLst/>
          </a:prstGeom>
        </p:spPr>
      </p:pic>
      <p:pic>
        <p:nvPicPr>
          <p:cNvPr id="75" name="Picture 2" descr="Image result for prometheus icon">
            <a:extLst>
              <a:ext uri="{FF2B5EF4-FFF2-40B4-BE49-F238E27FC236}">
                <a16:creationId xmlns:a16="http://schemas.microsoft.com/office/drawing/2014/main" id="{095367A6-64D4-4FA9-9C4F-2A990900BD1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61939" y="5232654"/>
            <a:ext cx="276999" cy="276999"/>
          </a:xfrm>
          <a:prstGeom prst="rect">
            <a:avLst/>
          </a:prstGeom>
          <a:noFill/>
          <a:extLst>
            <a:ext uri="{909E8E84-426E-40DD-AFC4-6F175D3DCCD1}">
              <a14:hiddenFill xmlns:a14="http://schemas.microsoft.com/office/drawing/2010/main">
                <a:solidFill>
                  <a:srgbClr val="FFFFFF"/>
                </a:solidFill>
              </a14:hiddenFill>
            </a:ext>
          </a:extLst>
        </p:spPr>
      </p:pic>
      <p:sp>
        <p:nvSpPr>
          <p:cNvPr id="76" name="TextBox 75">
            <a:extLst>
              <a:ext uri="{FF2B5EF4-FFF2-40B4-BE49-F238E27FC236}">
                <a16:creationId xmlns:a16="http://schemas.microsoft.com/office/drawing/2014/main" id="{D3B1C3A4-9B4E-43F0-9FDA-5ABA2C74BB50}"/>
              </a:ext>
            </a:extLst>
          </p:cNvPr>
          <p:cNvSpPr txBox="1"/>
          <p:nvPr/>
        </p:nvSpPr>
        <p:spPr>
          <a:xfrm>
            <a:off x="1290110" y="4810091"/>
            <a:ext cx="4574650" cy="276999"/>
          </a:xfrm>
          <a:prstGeom prst="rect">
            <a:avLst/>
          </a:prstGeom>
          <a:noFill/>
        </p:spPr>
        <p:txBody>
          <a:bodyPr wrap="none" rtlCol="0">
            <a:spAutoFit/>
          </a:bodyPr>
          <a:lstStyle/>
          <a:p>
            <a:pPr defTabSz="914377">
              <a:defRPr/>
            </a:pPr>
            <a:r>
              <a:rPr lang="de-AT" sz="1200" dirty="0">
                <a:solidFill>
                  <a:srgbClr val="0F1419"/>
                </a:solidFill>
                <a:latin typeface="Calibri" panose="020F0502020204030204"/>
              </a:rPr>
              <a:t>SLI Providers: Query SLIs based on sli.yaml and return individual values</a:t>
            </a:r>
          </a:p>
        </p:txBody>
      </p:sp>
      <p:pic>
        <p:nvPicPr>
          <p:cNvPr id="78" name="Picture 77">
            <a:extLst>
              <a:ext uri="{FF2B5EF4-FFF2-40B4-BE49-F238E27FC236}">
                <a16:creationId xmlns:a16="http://schemas.microsoft.com/office/drawing/2014/main" id="{3EBC1A66-1D3F-4C48-BC22-E98AD4E5BF91}"/>
              </a:ext>
            </a:extLst>
          </p:cNvPr>
          <p:cNvPicPr>
            <a:picLocks noChangeAspect="1"/>
          </p:cNvPicPr>
          <p:nvPr/>
        </p:nvPicPr>
        <p:blipFill>
          <a:blip r:embed="rId6"/>
          <a:stretch>
            <a:fillRect/>
          </a:stretch>
        </p:blipFill>
        <p:spPr>
          <a:xfrm>
            <a:off x="1384432" y="2605208"/>
            <a:ext cx="384376" cy="992107"/>
          </a:xfrm>
          <a:prstGeom prst="rect">
            <a:avLst/>
          </a:prstGeom>
        </p:spPr>
      </p:pic>
      <p:sp>
        <p:nvSpPr>
          <p:cNvPr id="79" name="TextBox 78">
            <a:extLst>
              <a:ext uri="{FF2B5EF4-FFF2-40B4-BE49-F238E27FC236}">
                <a16:creationId xmlns:a16="http://schemas.microsoft.com/office/drawing/2014/main" id="{362F52D6-3474-49A1-8921-764C64712D3F}"/>
              </a:ext>
            </a:extLst>
          </p:cNvPr>
          <p:cNvSpPr txBox="1"/>
          <p:nvPr/>
        </p:nvSpPr>
        <p:spPr>
          <a:xfrm>
            <a:off x="1195547" y="2221968"/>
            <a:ext cx="5045823" cy="276999"/>
          </a:xfrm>
          <a:prstGeom prst="rect">
            <a:avLst/>
          </a:prstGeom>
          <a:noFill/>
        </p:spPr>
        <p:txBody>
          <a:bodyPr wrap="square">
            <a:spAutoFit/>
          </a:bodyPr>
          <a:lstStyle/>
          <a:p>
            <a:pPr algn="ctr" defTabSz="914377"/>
            <a:r>
              <a:rPr lang="de-AT" sz="1200" dirty="0">
                <a:solidFill>
                  <a:srgbClr val="0F1419"/>
                </a:solidFill>
                <a:latin typeface="Calibri" panose="020F0502020204030204"/>
              </a:rPr>
              <a:t>Lighthouse Service: Retrieves SLIs and compares them against SLOs</a:t>
            </a:r>
            <a:endParaRPr lang="de-AT" sz="1200" dirty="0">
              <a:solidFill>
                <a:prstClr val="black"/>
              </a:solidFill>
              <a:latin typeface="Calibri" panose="020F0502020204030204"/>
            </a:endParaRPr>
          </a:p>
        </p:txBody>
      </p:sp>
      <p:sp>
        <p:nvSpPr>
          <p:cNvPr id="80" name="TextBox 79">
            <a:extLst>
              <a:ext uri="{FF2B5EF4-FFF2-40B4-BE49-F238E27FC236}">
                <a16:creationId xmlns:a16="http://schemas.microsoft.com/office/drawing/2014/main" id="{06D01F1E-D03B-4F1B-9BE4-DB7F79A0CDD4}"/>
              </a:ext>
            </a:extLst>
          </p:cNvPr>
          <p:cNvSpPr txBox="1"/>
          <p:nvPr/>
        </p:nvSpPr>
        <p:spPr>
          <a:xfrm>
            <a:off x="1756994" y="6077468"/>
            <a:ext cx="319318" cy="307777"/>
          </a:xfrm>
          <a:prstGeom prst="rect">
            <a:avLst/>
          </a:prstGeom>
          <a:noFill/>
        </p:spPr>
        <p:txBody>
          <a:bodyPr wrap="none" rtlCol="0">
            <a:spAutoFit/>
          </a:bodyPr>
          <a:lstStyle/>
          <a:p>
            <a:pPr defTabSz="914377">
              <a:defRPr/>
            </a:pPr>
            <a:r>
              <a:rPr lang="de-AT" sz="1400" dirty="0">
                <a:solidFill>
                  <a:srgbClr val="0F1419"/>
                </a:solidFill>
                <a:latin typeface="Calibri" panose="020F0502020204030204"/>
              </a:rPr>
              <a:t>...</a:t>
            </a:r>
          </a:p>
        </p:txBody>
      </p:sp>
      <p:pic>
        <p:nvPicPr>
          <p:cNvPr id="81" name="Picture 2" descr="Try Wavefront by VMware Today! - VMware Cloud Management">
            <a:extLst>
              <a:ext uri="{FF2B5EF4-FFF2-40B4-BE49-F238E27FC236}">
                <a16:creationId xmlns:a16="http://schemas.microsoft.com/office/drawing/2014/main" id="{F882A1B9-DB47-48EC-8B7F-4C25237391C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77116" y="5159952"/>
            <a:ext cx="404861" cy="404861"/>
          </a:xfrm>
          <a:prstGeom prst="rect">
            <a:avLst/>
          </a:prstGeom>
          <a:noFill/>
          <a:extLst>
            <a:ext uri="{909E8E84-426E-40DD-AFC4-6F175D3DCCD1}">
              <a14:hiddenFill xmlns:a14="http://schemas.microsoft.com/office/drawing/2010/main">
                <a:solidFill>
                  <a:srgbClr val="FFFFFF"/>
                </a:solidFill>
              </a14:hiddenFill>
            </a:ext>
          </a:extLst>
        </p:spPr>
      </p:pic>
      <p:sp>
        <p:nvSpPr>
          <p:cNvPr id="82" name="Rectangle 81">
            <a:extLst>
              <a:ext uri="{FF2B5EF4-FFF2-40B4-BE49-F238E27FC236}">
                <a16:creationId xmlns:a16="http://schemas.microsoft.com/office/drawing/2014/main" id="{DE065CEC-F8D4-4378-A6D7-8BE36FC82DB9}"/>
              </a:ext>
            </a:extLst>
          </p:cNvPr>
          <p:cNvSpPr/>
          <p:nvPr/>
        </p:nvSpPr>
        <p:spPr>
          <a:xfrm>
            <a:off x="900199" y="4797837"/>
            <a:ext cx="262868" cy="1628297"/>
          </a:xfrm>
          <a:prstGeom prst="rect">
            <a:avLst/>
          </a:prstGeom>
          <a:solidFill>
            <a:srgbClr val="5B9BD5"/>
          </a:solidFill>
          <a:ln w="12700" cap="flat" cmpd="sng" algn="ctr">
            <a:solidFill>
              <a:srgbClr val="5B9BD5">
                <a:shade val="50000"/>
              </a:srgbClr>
            </a:solidFill>
            <a:prstDash val="solid"/>
            <a:miter lim="800000"/>
          </a:ln>
          <a:effectLst/>
        </p:spPr>
        <p:txBody>
          <a:bodyPr vert="vert270" rtlCol="0" anchor="ctr"/>
          <a:lstStyle/>
          <a:p>
            <a:pPr algn="ctr" defTabSz="914377">
              <a:defRPr/>
            </a:pPr>
            <a:r>
              <a:rPr lang="de-AT" sz="1200" dirty="0">
                <a:solidFill>
                  <a:prstClr val="white"/>
                </a:solidFill>
                <a:latin typeface="Calibri" panose="020F0502020204030204"/>
              </a:rPr>
              <a:t>*get-sli*</a:t>
            </a:r>
          </a:p>
        </p:txBody>
      </p:sp>
      <p:pic>
        <p:nvPicPr>
          <p:cNvPr id="83" name="Picture 82">
            <a:extLst>
              <a:ext uri="{FF2B5EF4-FFF2-40B4-BE49-F238E27FC236}">
                <a16:creationId xmlns:a16="http://schemas.microsoft.com/office/drawing/2014/main" id="{9DED9D63-85FD-4E27-A1A8-F21507699B8D}"/>
              </a:ext>
            </a:extLst>
          </p:cNvPr>
          <p:cNvPicPr>
            <a:picLocks noChangeAspect="1"/>
          </p:cNvPicPr>
          <p:nvPr/>
        </p:nvPicPr>
        <p:blipFill rotWithShape="1">
          <a:blip r:embed="rId8"/>
          <a:srcRect t="51730" b="33190"/>
          <a:stretch/>
        </p:blipFill>
        <p:spPr>
          <a:xfrm>
            <a:off x="388258" y="1460961"/>
            <a:ext cx="3193813" cy="523740"/>
          </a:xfrm>
          <a:prstGeom prst="rect">
            <a:avLst/>
          </a:prstGeom>
          <a:ln>
            <a:noFill/>
          </a:ln>
          <a:effectLst>
            <a:outerShdw blurRad="292100" dist="139700" dir="2700000" algn="tl" rotWithShape="0">
              <a:srgbClr val="333333">
                <a:alpha val="65000"/>
              </a:srgbClr>
            </a:outerShdw>
          </a:effectLst>
        </p:spPr>
      </p:pic>
      <p:sp>
        <p:nvSpPr>
          <p:cNvPr id="84" name="Rectangle 83">
            <a:extLst>
              <a:ext uri="{FF2B5EF4-FFF2-40B4-BE49-F238E27FC236}">
                <a16:creationId xmlns:a16="http://schemas.microsoft.com/office/drawing/2014/main" id="{57660135-4D8C-42C7-8EBA-6680CBF1744A}"/>
              </a:ext>
            </a:extLst>
          </p:cNvPr>
          <p:cNvSpPr/>
          <p:nvPr/>
        </p:nvSpPr>
        <p:spPr>
          <a:xfrm>
            <a:off x="900200" y="2196876"/>
            <a:ext cx="258029" cy="1639251"/>
          </a:xfrm>
          <a:prstGeom prst="rect">
            <a:avLst/>
          </a:prstGeom>
          <a:solidFill>
            <a:srgbClr val="5B9BD5"/>
          </a:solidFill>
          <a:ln w="12700" cap="flat" cmpd="sng" algn="ctr">
            <a:solidFill>
              <a:srgbClr val="5B9BD5">
                <a:shade val="50000"/>
              </a:srgbClr>
            </a:solidFill>
            <a:prstDash val="solid"/>
            <a:miter lim="800000"/>
          </a:ln>
          <a:effectLst/>
        </p:spPr>
        <p:txBody>
          <a:bodyPr vert="vert270" rtlCol="0" anchor="ctr"/>
          <a:lstStyle/>
          <a:p>
            <a:pPr algn="ctr" defTabSz="914377">
              <a:defRPr/>
            </a:pPr>
            <a:r>
              <a:rPr lang="de-AT" sz="1200" dirty="0">
                <a:solidFill>
                  <a:prstClr val="white"/>
                </a:solidFill>
                <a:latin typeface="Calibri" panose="020F0502020204030204"/>
              </a:rPr>
              <a:t>*evaluation*</a:t>
            </a:r>
          </a:p>
        </p:txBody>
      </p:sp>
      <p:pic>
        <p:nvPicPr>
          <p:cNvPr id="85" name="Picture 84">
            <a:extLst>
              <a:ext uri="{FF2B5EF4-FFF2-40B4-BE49-F238E27FC236}">
                <a16:creationId xmlns:a16="http://schemas.microsoft.com/office/drawing/2014/main" id="{880522E7-6C42-4E5E-8FCB-396E7EBA8353}"/>
              </a:ext>
            </a:extLst>
          </p:cNvPr>
          <p:cNvPicPr>
            <a:picLocks noChangeAspect="1"/>
          </p:cNvPicPr>
          <p:nvPr/>
        </p:nvPicPr>
        <p:blipFill rotWithShape="1">
          <a:blip r:embed="rId8"/>
          <a:srcRect t="67846" b="15472"/>
          <a:stretch/>
        </p:blipFill>
        <p:spPr>
          <a:xfrm>
            <a:off x="388258" y="4093285"/>
            <a:ext cx="3193813" cy="579331"/>
          </a:xfrm>
          <a:prstGeom prst="rect">
            <a:avLst/>
          </a:prstGeom>
          <a:ln>
            <a:noFill/>
          </a:ln>
          <a:effectLst>
            <a:outerShdw blurRad="292100" dist="139700" dir="2700000" algn="tl" rotWithShape="0">
              <a:srgbClr val="333333">
                <a:alpha val="65000"/>
              </a:srgbClr>
            </a:outerShdw>
          </a:effectLst>
        </p:spPr>
      </p:pic>
      <p:sp>
        <p:nvSpPr>
          <p:cNvPr id="86" name="Rectangle 85">
            <a:extLst>
              <a:ext uri="{FF2B5EF4-FFF2-40B4-BE49-F238E27FC236}">
                <a16:creationId xmlns:a16="http://schemas.microsoft.com/office/drawing/2014/main" id="{6B84510E-6696-4997-9AE6-D6BF58B3C6E9}"/>
              </a:ext>
            </a:extLst>
          </p:cNvPr>
          <p:cNvSpPr/>
          <p:nvPr/>
        </p:nvSpPr>
        <p:spPr>
          <a:xfrm>
            <a:off x="2652986" y="5297991"/>
            <a:ext cx="3211775" cy="91440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algn="ctr" defTabSz="914377">
              <a:defRPr/>
            </a:pPr>
            <a:endParaRPr lang="de-AT">
              <a:solidFill>
                <a:prstClr val="white"/>
              </a:solidFill>
              <a:latin typeface="Calibri" panose="020F0502020204030204"/>
            </a:endParaRPr>
          </a:p>
        </p:txBody>
      </p:sp>
      <p:sp>
        <p:nvSpPr>
          <p:cNvPr id="87" name="TextBox 86">
            <a:extLst>
              <a:ext uri="{FF2B5EF4-FFF2-40B4-BE49-F238E27FC236}">
                <a16:creationId xmlns:a16="http://schemas.microsoft.com/office/drawing/2014/main" id="{96EB72FB-DC6E-4723-9D05-751C5C8976A6}"/>
              </a:ext>
            </a:extLst>
          </p:cNvPr>
          <p:cNvSpPr txBox="1"/>
          <p:nvPr/>
        </p:nvSpPr>
        <p:spPr>
          <a:xfrm>
            <a:off x="2696009" y="5422791"/>
            <a:ext cx="1138453" cy="261610"/>
          </a:xfrm>
          <a:prstGeom prst="rect">
            <a:avLst/>
          </a:prstGeom>
          <a:noFill/>
        </p:spPr>
        <p:txBody>
          <a:bodyPr wrap="none" rtlCol="0">
            <a:spAutoFit/>
          </a:bodyPr>
          <a:lstStyle/>
          <a:p>
            <a:pPr defTabSz="914377">
              <a:defRPr/>
            </a:pPr>
            <a:r>
              <a:rPr lang="de-AT" sz="1100" b="1" dirty="0">
                <a:solidFill>
                  <a:srgbClr val="0F1419"/>
                </a:solidFill>
                <a:latin typeface="Calibri" panose="020F0502020204030204"/>
              </a:rPr>
              <a:t>count_dbcalls:</a:t>
            </a:r>
            <a:r>
              <a:rPr lang="de-AT" sz="1100" dirty="0">
                <a:solidFill>
                  <a:srgbClr val="0F1419"/>
                </a:solidFill>
                <a:latin typeface="Calibri" panose="020F0502020204030204"/>
              </a:rPr>
              <a:t> 5</a:t>
            </a:r>
          </a:p>
        </p:txBody>
      </p:sp>
      <p:sp>
        <p:nvSpPr>
          <p:cNvPr id="88" name="TextBox 87">
            <a:extLst>
              <a:ext uri="{FF2B5EF4-FFF2-40B4-BE49-F238E27FC236}">
                <a16:creationId xmlns:a16="http://schemas.microsoft.com/office/drawing/2014/main" id="{97E5FFC6-C206-49A0-B95F-428596F79FCD}"/>
              </a:ext>
            </a:extLst>
          </p:cNvPr>
          <p:cNvSpPr txBox="1"/>
          <p:nvPr/>
        </p:nvSpPr>
        <p:spPr>
          <a:xfrm>
            <a:off x="4134246" y="5418619"/>
            <a:ext cx="1451038" cy="261610"/>
          </a:xfrm>
          <a:prstGeom prst="rect">
            <a:avLst/>
          </a:prstGeom>
          <a:noFill/>
        </p:spPr>
        <p:txBody>
          <a:bodyPr wrap="none" rtlCol="0">
            <a:spAutoFit/>
          </a:bodyPr>
          <a:lstStyle/>
          <a:p>
            <a:pPr defTabSz="914377">
              <a:defRPr/>
            </a:pPr>
            <a:r>
              <a:rPr lang="de-AT" sz="1100" b="1" dirty="0">
                <a:solidFill>
                  <a:srgbClr val="0F1419"/>
                </a:solidFill>
                <a:latin typeface="Calibri" panose="020F0502020204030204"/>
              </a:rPr>
              <a:t>jvm_memory: </a:t>
            </a:r>
            <a:r>
              <a:rPr lang="de-AT" sz="1100" dirty="0">
                <a:solidFill>
                  <a:srgbClr val="0F1419"/>
                </a:solidFill>
                <a:latin typeface="Calibri" panose="020F0502020204030204"/>
              </a:rPr>
              <a:t>360MB</a:t>
            </a:r>
          </a:p>
        </p:txBody>
      </p:sp>
      <p:sp>
        <p:nvSpPr>
          <p:cNvPr id="89" name="TextBox 88">
            <a:extLst>
              <a:ext uri="{FF2B5EF4-FFF2-40B4-BE49-F238E27FC236}">
                <a16:creationId xmlns:a16="http://schemas.microsoft.com/office/drawing/2014/main" id="{EA8577AA-A0C9-42A0-8983-2495592CE730}"/>
              </a:ext>
            </a:extLst>
          </p:cNvPr>
          <p:cNvSpPr txBox="1"/>
          <p:nvPr/>
        </p:nvSpPr>
        <p:spPr>
          <a:xfrm>
            <a:off x="2725805" y="5768910"/>
            <a:ext cx="1140056" cy="261610"/>
          </a:xfrm>
          <a:prstGeom prst="rect">
            <a:avLst/>
          </a:prstGeom>
          <a:noFill/>
        </p:spPr>
        <p:txBody>
          <a:bodyPr wrap="none" rtlCol="0">
            <a:spAutoFit/>
          </a:bodyPr>
          <a:lstStyle/>
          <a:p>
            <a:pPr defTabSz="914377">
              <a:defRPr/>
            </a:pPr>
            <a:r>
              <a:rPr lang="de-AT" sz="1100" b="1" dirty="0">
                <a:solidFill>
                  <a:srgbClr val="0F1419"/>
                </a:solidFill>
                <a:latin typeface="Calibri" panose="020F0502020204030204"/>
              </a:rPr>
              <a:t>error_rate:</a:t>
            </a:r>
            <a:r>
              <a:rPr lang="de-AT" sz="1100" dirty="0">
                <a:solidFill>
                  <a:srgbClr val="0F1419"/>
                </a:solidFill>
                <a:latin typeface="Calibri" panose="020F0502020204030204"/>
              </a:rPr>
              <a:t> 4.3%</a:t>
            </a:r>
          </a:p>
        </p:txBody>
      </p:sp>
      <p:sp>
        <p:nvSpPr>
          <p:cNvPr id="90" name="TextBox 89">
            <a:extLst>
              <a:ext uri="{FF2B5EF4-FFF2-40B4-BE49-F238E27FC236}">
                <a16:creationId xmlns:a16="http://schemas.microsoft.com/office/drawing/2014/main" id="{813F4E51-913B-4380-9846-AA0AFA7878A7}"/>
              </a:ext>
            </a:extLst>
          </p:cNvPr>
          <p:cNvSpPr txBox="1"/>
          <p:nvPr/>
        </p:nvSpPr>
        <p:spPr>
          <a:xfrm>
            <a:off x="4128629" y="5750955"/>
            <a:ext cx="1071127" cy="297454"/>
          </a:xfrm>
          <a:prstGeom prst="rect">
            <a:avLst/>
          </a:prstGeom>
          <a:noFill/>
        </p:spPr>
        <p:txBody>
          <a:bodyPr wrap="none" rtlCol="0">
            <a:spAutoFit/>
          </a:bodyPr>
          <a:lstStyle/>
          <a:p>
            <a:pPr defTabSz="914377">
              <a:defRPr/>
            </a:pPr>
            <a:r>
              <a:rPr lang="de-AT" sz="1333" b="1" dirty="0">
                <a:solidFill>
                  <a:srgbClr val="0F1419"/>
                </a:solidFill>
                <a:latin typeface="Calibri" panose="020F0502020204030204"/>
              </a:rPr>
              <a:t>sec_critial:</a:t>
            </a:r>
            <a:r>
              <a:rPr lang="de-AT" sz="1333" dirty="0">
                <a:solidFill>
                  <a:srgbClr val="0F1419"/>
                </a:solidFill>
                <a:latin typeface="Calibri" panose="020F0502020204030204"/>
              </a:rPr>
              <a:t> 1</a:t>
            </a:r>
          </a:p>
        </p:txBody>
      </p:sp>
      <p:cxnSp>
        <p:nvCxnSpPr>
          <p:cNvPr id="91" name="Straight Connector 90">
            <a:extLst>
              <a:ext uri="{FF2B5EF4-FFF2-40B4-BE49-F238E27FC236}">
                <a16:creationId xmlns:a16="http://schemas.microsoft.com/office/drawing/2014/main" id="{4E91D301-248E-4DA0-A306-0A4B646D31D6}"/>
              </a:ext>
            </a:extLst>
          </p:cNvPr>
          <p:cNvCxnSpPr/>
          <p:nvPr/>
        </p:nvCxnSpPr>
        <p:spPr>
          <a:xfrm>
            <a:off x="6880530" y="4482809"/>
            <a:ext cx="5184249" cy="0"/>
          </a:xfrm>
          <a:prstGeom prst="line">
            <a:avLst/>
          </a:prstGeom>
          <a:noFill/>
          <a:ln w="19050" cap="flat" cmpd="sng" algn="ctr">
            <a:solidFill>
              <a:sysClr val="windowText" lastClr="000000"/>
            </a:solidFill>
            <a:prstDash val="sysDot"/>
            <a:miter lim="800000"/>
          </a:ln>
          <a:effectLst/>
        </p:spPr>
      </p:cxnSp>
    </p:spTree>
    <p:extLst>
      <p:ext uri="{BB962C8B-B14F-4D97-AF65-F5344CB8AC3E}">
        <p14:creationId xmlns:p14="http://schemas.microsoft.com/office/powerpoint/2010/main" val="2264049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4"/>
                                        </p:tgtEl>
                                        <p:attrNameLst>
                                          <p:attrName>style.visibility</p:attrName>
                                        </p:attrNameLst>
                                      </p:cBhvr>
                                      <p:to>
                                        <p:strVal val="visible"/>
                                      </p:to>
                                    </p:set>
                                    <p:animEffect transition="in" filter="fade">
                                      <p:cBhvr>
                                        <p:cTn id="7" dur="500"/>
                                        <p:tgtEl>
                                          <p:spTgt spid="8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9"/>
                                        </p:tgtEl>
                                        <p:attrNameLst>
                                          <p:attrName>style.visibility</p:attrName>
                                        </p:attrNameLst>
                                      </p:cBhvr>
                                      <p:to>
                                        <p:strVal val="visible"/>
                                      </p:to>
                                    </p:set>
                                    <p:animEffect transition="in" filter="fade">
                                      <p:cBhvr>
                                        <p:cTn id="10" dur="500"/>
                                        <p:tgtEl>
                                          <p:spTgt spid="7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1"/>
                                        </p:tgtEl>
                                        <p:attrNameLst>
                                          <p:attrName>style.visibility</p:attrName>
                                        </p:attrNameLst>
                                      </p:cBhvr>
                                      <p:to>
                                        <p:strVal val="visible"/>
                                      </p:to>
                                    </p:set>
                                    <p:animEffect transition="in" filter="fade">
                                      <p:cBhvr>
                                        <p:cTn id="13" dur="500"/>
                                        <p:tgtEl>
                                          <p:spTgt spid="61"/>
                                        </p:tgtEl>
                                      </p:cBhvr>
                                    </p:animEffect>
                                  </p:childTnLst>
                                </p:cTn>
                              </p:par>
                              <p:par>
                                <p:cTn id="14" presetID="10" presetClass="entr" presetSubtype="0" fill="hold" nodeType="withEffect">
                                  <p:stCondLst>
                                    <p:cond delay="0"/>
                                  </p:stCondLst>
                                  <p:childTnLst>
                                    <p:set>
                                      <p:cBhvr>
                                        <p:cTn id="15" dur="1" fill="hold">
                                          <p:stCondLst>
                                            <p:cond delay="0"/>
                                          </p:stCondLst>
                                        </p:cTn>
                                        <p:tgtEl>
                                          <p:spTgt spid="78"/>
                                        </p:tgtEl>
                                        <p:attrNameLst>
                                          <p:attrName>style.visibility</p:attrName>
                                        </p:attrNameLst>
                                      </p:cBhvr>
                                      <p:to>
                                        <p:strVal val="visible"/>
                                      </p:to>
                                    </p:set>
                                    <p:animEffect transition="in" filter="fade">
                                      <p:cBhvr>
                                        <p:cTn id="16" dur="500"/>
                                        <p:tgtEl>
                                          <p:spTgt spid="7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66"/>
                                        </p:tgtEl>
                                        <p:attrNameLst>
                                          <p:attrName>style.visibility</p:attrName>
                                        </p:attrNameLst>
                                      </p:cBhvr>
                                      <p:to>
                                        <p:strVal val="visible"/>
                                      </p:to>
                                    </p:set>
                                    <p:animEffect transition="in" filter="fade">
                                      <p:cBhvr>
                                        <p:cTn id="21" dur="500"/>
                                        <p:tgtEl>
                                          <p:spTgt spid="66"/>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85"/>
                                        </p:tgtEl>
                                        <p:attrNameLst>
                                          <p:attrName>style.visibility</p:attrName>
                                        </p:attrNameLst>
                                      </p:cBhvr>
                                      <p:to>
                                        <p:strVal val="visible"/>
                                      </p:to>
                                    </p:set>
                                    <p:animEffect transition="in" filter="fade">
                                      <p:cBhvr>
                                        <p:cTn id="26" dur="500"/>
                                        <p:tgtEl>
                                          <p:spTgt spid="85"/>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82"/>
                                        </p:tgtEl>
                                        <p:attrNameLst>
                                          <p:attrName>style.visibility</p:attrName>
                                        </p:attrNameLst>
                                      </p:cBhvr>
                                      <p:to>
                                        <p:strVal val="visible"/>
                                      </p:to>
                                    </p:set>
                                    <p:animEffect transition="in" filter="fade">
                                      <p:cBhvr>
                                        <p:cTn id="29" dur="500"/>
                                        <p:tgtEl>
                                          <p:spTgt spid="82"/>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76"/>
                                        </p:tgtEl>
                                        <p:attrNameLst>
                                          <p:attrName>style.visibility</p:attrName>
                                        </p:attrNameLst>
                                      </p:cBhvr>
                                      <p:to>
                                        <p:strVal val="visible"/>
                                      </p:to>
                                    </p:set>
                                    <p:animEffect transition="in" filter="fade">
                                      <p:cBhvr>
                                        <p:cTn id="32" dur="500"/>
                                        <p:tgtEl>
                                          <p:spTgt spid="76"/>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63"/>
                                        </p:tgtEl>
                                        <p:attrNameLst>
                                          <p:attrName>style.visibility</p:attrName>
                                        </p:attrNameLst>
                                      </p:cBhvr>
                                      <p:to>
                                        <p:strVal val="visible"/>
                                      </p:to>
                                    </p:set>
                                    <p:animEffect transition="in" filter="fade">
                                      <p:cBhvr>
                                        <p:cTn id="35" dur="500"/>
                                        <p:tgtEl>
                                          <p:spTgt spid="63"/>
                                        </p:tgtEl>
                                      </p:cBhvr>
                                    </p:animEffect>
                                  </p:childTnLst>
                                </p:cTn>
                              </p:par>
                              <p:par>
                                <p:cTn id="36" presetID="10" presetClass="entr" presetSubtype="0" fill="hold" nodeType="withEffect">
                                  <p:stCondLst>
                                    <p:cond delay="0"/>
                                  </p:stCondLst>
                                  <p:childTnLst>
                                    <p:set>
                                      <p:cBhvr>
                                        <p:cTn id="37" dur="1" fill="hold">
                                          <p:stCondLst>
                                            <p:cond delay="0"/>
                                          </p:stCondLst>
                                        </p:cTn>
                                        <p:tgtEl>
                                          <p:spTgt spid="75"/>
                                        </p:tgtEl>
                                        <p:attrNameLst>
                                          <p:attrName>style.visibility</p:attrName>
                                        </p:attrNameLst>
                                      </p:cBhvr>
                                      <p:to>
                                        <p:strVal val="visible"/>
                                      </p:to>
                                    </p:set>
                                    <p:animEffect transition="in" filter="fade">
                                      <p:cBhvr>
                                        <p:cTn id="38" dur="500"/>
                                        <p:tgtEl>
                                          <p:spTgt spid="75"/>
                                        </p:tgtEl>
                                      </p:cBhvr>
                                    </p:animEffect>
                                  </p:childTnLst>
                                </p:cTn>
                              </p:par>
                              <p:par>
                                <p:cTn id="39" presetID="10" presetClass="entr" presetSubtype="0" fill="hold" nodeType="withEffect">
                                  <p:stCondLst>
                                    <p:cond delay="0"/>
                                  </p:stCondLst>
                                  <p:childTnLst>
                                    <p:set>
                                      <p:cBhvr>
                                        <p:cTn id="40" dur="1" fill="hold">
                                          <p:stCondLst>
                                            <p:cond delay="0"/>
                                          </p:stCondLst>
                                        </p:cTn>
                                        <p:tgtEl>
                                          <p:spTgt spid="68"/>
                                        </p:tgtEl>
                                        <p:attrNameLst>
                                          <p:attrName>style.visibility</p:attrName>
                                        </p:attrNameLst>
                                      </p:cBhvr>
                                      <p:to>
                                        <p:strVal val="visible"/>
                                      </p:to>
                                    </p:set>
                                    <p:animEffect transition="in" filter="fade">
                                      <p:cBhvr>
                                        <p:cTn id="41" dur="500"/>
                                        <p:tgtEl>
                                          <p:spTgt spid="68"/>
                                        </p:tgtEl>
                                      </p:cBhvr>
                                    </p:animEffect>
                                  </p:childTnLst>
                                </p:cTn>
                              </p:par>
                              <p:par>
                                <p:cTn id="42" presetID="10" presetClass="entr" presetSubtype="0" fill="hold" nodeType="withEffect">
                                  <p:stCondLst>
                                    <p:cond delay="0"/>
                                  </p:stCondLst>
                                  <p:childTnLst>
                                    <p:set>
                                      <p:cBhvr>
                                        <p:cTn id="43" dur="1" fill="hold">
                                          <p:stCondLst>
                                            <p:cond delay="0"/>
                                          </p:stCondLst>
                                        </p:cTn>
                                        <p:tgtEl>
                                          <p:spTgt spid="81"/>
                                        </p:tgtEl>
                                        <p:attrNameLst>
                                          <p:attrName>style.visibility</p:attrName>
                                        </p:attrNameLst>
                                      </p:cBhvr>
                                      <p:to>
                                        <p:strVal val="visible"/>
                                      </p:to>
                                    </p:set>
                                    <p:animEffect transition="in" filter="fade">
                                      <p:cBhvr>
                                        <p:cTn id="44" dur="500"/>
                                        <p:tgtEl>
                                          <p:spTgt spid="81"/>
                                        </p:tgtEl>
                                      </p:cBhvr>
                                    </p:animEffect>
                                  </p:childTnLst>
                                </p:cTn>
                              </p:par>
                              <p:par>
                                <p:cTn id="45" presetID="10" presetClass="entr" presetSubtype="0" fill="hold" nodeType="with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fade">
                                      <p:cBhvr>
                                        <p:cTn id="47" dur="500"/>
                                        <p:tgtEl>
                                          <p:spTgt spid="69"/>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80"/>
                                        </p:tgtEl>
                                        <p:attrNameLst>
                                          <p:attrName>style.visibility</p:attrName>
                                        </p:attrNameLst>
                                      </p:cBhvr>
                                      <p:to>
                                        <p:strVal val="visible"/>
                                      </p:to>
                                    </p:set>
                                    <p:animEffect transition="in" filter="fade">
                                      <p:cBhvr>
                                        <p:cTn id="50" dur="500"/>
                                        <p:tgtEl>
                                          <p:spTgt spid="80"/>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67"/>
                                        </p:tgtEl>
                                        <p:attrNameLst>
                                          <p:attrName>style.visibility</p:attrName>
                                        </p:attrNameLst>
                                      </p:cBhvr>
                                      <p:to>
                                        <p:strVal val="visible"/>
                                      </p:to>
                                    </p:set>
                                    <p:animEffect transition="in" filter="fade">
                                      <p:cBhvr>
                                        <p:cTn id="55" dur="500"/>
                                        <p:tgtEl>
                                          <p:spTgt spid="67"/>
                                        </p:tgtEl>
                                      </p:cBhvr>
                                    </p:animEffect>
                                  </p:childTnLst>
                                </p:cTn>
                              </p:par>
                              <p:par>
                                <p:cTn id="56" presetID="10" presetClass="entr" presetSubtype="0" fill="hold" nodeType="withEffect">
                                  <p:stCondLst>
                                    <p:cond delay="0"/>
                                  </p:stCondLst>
                                  <p:childTnLst>
                                    <p:set>
                                      <p:cBhvr>
                                        <p:cTn id="57" dur="1" fill="hold">
                                          <p:stCondLst>
                                            <p:cond delay="0"/>
                                          </p:stCondLst>
                                        </p:cTn>
                                        <p:tgtEl>
                                          <p:spTgt spid="91"/>
                                        </p:tgtEl>
                                        <p:attrNameLst>
                                          <p:attrName>style.visibility</p:attrName>
                                        </p:attrNameLst>
                                      </p:cBhvr>
                                      <p:to>
                                        <p:strVal val="visible"/>
                                      </p:to>
                                    </p:set>
                                    <p:animEffect transition="in" filter="fade">
                                      <p:cBhvr>
                                        <p:cTn id="58" dur="500"/>
                                        <p:tgtEl>
                                          <p:spTgt spid="91"/>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65"/>
                                        </p:tgtEl>
                                        <p:attrNameLst>
                                          <p:attrName>style.visibility</p:attrName>
                                        </p:attrNameLst>
                                      </p:cBhvr>
                                      <p:to>
                                        <p:strVal val="visible"/>
                                      </p:to>
                                    </p:set>
                                    <p:animEffect transition="in" filter="fade">
                                      <p:cBhvr>
                                        <p:cTn id="61" dur="500"/>
                                        <p:tgtEl>
                                          <p:spTgt spid="65"/>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86"/>
                                        </p:tgtEl>
                                        <p:attrNameLst>
                                          <p:attrName>style.visibility</p:attrName>
                                        </p:attrNameLst>
                                      </p:cBhvr>
                                      <p:to>
                                        <p:strVal val="visible"/>
                                      </p:to>
                                    </p:set>
                                    <p:animEffect transition="in" filter="fade">
                                      <p:cBhvr>
                                        <p:cTn id="66" dur="500"/>
                                        <p:tgtEl>
                                          <p:spTgt spid="86"/>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90"/>
                                        </p:tgtEl>
                                        <p:attrNameLst>
                                          <p:attrName>style.visibility</p:attrName>
                                        </p:attrNameLst>
                                      </p:cBhvr>
                                      <p:to>
                                        <p:strVal val="visible"/>
                                      </p:to>
                                    </p:set>
                                    <p:animEffect transition="in" filter="fade">
                                      <p:cBhvr>
                                        <p:cTn id="69" dur="500"/>
                                        <p:tgtEl>
                                          <p:spTgt spid="90"/>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87"/>
                                        </p:tgtEl>
                                        <p:attrNameLst>
                                          <p:attrName>style.visibility</p:attrName>
                                        </p:attrNameLst>
                                      </p:cBhvr>
                                      <p:to>
                                        <p:strVal val="visible"/>
                                      </p:to>
                                    </p:set>
                                    <p:animEffect transition="in" filter="fade">
                                      <p:cBhvr>
                                        <p:cTn id="72" dur="500"/>
                                        <p:tgtEl>
                                          <p:spTgt spid="87"/>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89"/>
                                        </p:tgtEl>
                                        <p:attrNameLst>
                                          <p:attrName>style.visibility</p:attrName>
                                        </p:attrNameLst>
                                      </p:cBhvr>
                                      <p:to>
                                        <p:strVal val="visible"/>
                                      </p:to>
                                    </p:set>
                                    <p:animEffect transition="in" filter="fade">
                                      <p:cBhvr>
                                        <p:cTn id="75" dur="500"/>
                                        <p:tgtEl>
                                          <p:spTgt spid="89"/>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88"/>
                                        </p:tgtEl>
                                        <p:attrNameLst>
                                          <p:attrName>style.visibility</p:attrName>
                                        </p:attrNameLst>
                                      </p:cBhvr>
                                      <p:to>
                                        <p:strVal val="visible"/>
                                      </p:to>
                                    </p:set>
                                    <p:animEffect transition="in" filter="fade">
                                      <p:cBhvr>
                                        <p:cTn id="78" dur="500"/>
                                        <p:tgtEl>
                                          <p:spTgt spid="88"/>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nodeType="clickEffect">
                                  <p:stCondLst>
                                    <p:cond delay="0"/>
                                  </p:stCondLst>
                                  <p:childTnLst>
                                    <p:set>
                                      <p:cBhvr>
                                        <p:cTn id="82" dur="1" fill="hold">
                                          <p:stCondLst>
                                            <p:cond delay="0"/>
                                          </p:stCondLst>
                                        </p:cTn>
                                        <p:tgtEl>
                                          <p:spTgt spid="64"/>
                                        </p:tgtEl>
                                        <p:attrNameLst>
                                          <p:attrName>style.visibility</p:attrName>
                                        </p:attrNameLst>
                                      </p:cBhvr>
                                      <p:to>
                                        <p:strVal val="visible"/>
                                      </p:to>
                                    </p:set>
                                    <p:animEffect transition="in" filter="fade">
                                      <p:cBhvr>
                                        <p:cTn id="83"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P spid="63" grpId="0" animBg="1"/>
      <p:bldP spid="65" grpId="0" animBg="1"/>
      <p:bldP spid="66" grpId="0" animBg="1"/>
      <p:bldP spid="67" grpId="0" animBg="1"/>
      <p:bldP spid="76" grpId="0"/>
      <p:bldP spid="79" grpId="0"/>
      <p:bldP spid="80" grpId="0"/>
      <p:bldP spid="82" grpId="0" animBg="1"/>
      <p:bldP spid="84" grpId="0" animBg="1"/>
      <p:bldP spid="86" grpId="0" animBg="1"/>
      <p:bldP spid="87" grpId="0"/>
      <p:bldP spid="88" grpId="0"/>
      <p:bldP spid="89" grpId="0"/>
      <p:bldP spid="9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4FFB5C0-2CA4-4970-A6ED-8DAB7BCF3A92}"/>
              </a:ext>
            </a:extLst>
          </p:cNvPr>
          <p:cNvPicPr>
            <a:picLocks noChangeAspect="1"/>
          </p:cNvPicPr>
          <p:nvPr/>
        </p:nvPicPr>
        <p:blipFill rotWithShape="1">
          <a:blip r:embed="rId2"/>
          <a:srcRect l="-27" r="145"/>
          <a:stretch/>
        </p:blipFill>
        <p:spPr>
          <a:xfrm>
            <a:off x="5113900" y="2603157"/>
            <a:ext cx="5615061" cy="3147799"/>
          </a:xfrm>
          <a:prstGeom prst="rect">
            <a:avLst/>
          </a:prstGeom>
          <a:ln>
            <a:noFill/>
          </a:ln>
          <a:effectLst>
            <a:outerShdw blurRad="292100" dist="139700" dir="2700000" algn="tl" rotWithShape="0">
              <a:srgbClr val="333333">
                <a:alpha val="65000"/>
              </a:srgbClr>
            </a:outerShdw>
          </a:effectLst>
        </p:spPr>
      </p:pic>
      <p:pic>
        <p:nvPicPr>
          <p:cNvPr id="5" name="Picture 2" descr="Image result for prometheus icon">
            <a:extLst>
              <a:ext uri="{FF2B5EF4-FFF2-40B4-BE49-F238E27FC236}">
                <a16:creationId xmlns:a16="http://schemas.microsoft.com/office/drawing/2014/main" id="{E5DC0F62-8A90-49EA-B0B9-8223B757FD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62017" y="2996042"/>
            <a:ext cx="294401" cy="29440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a:extLst>
              <a:ext uri="{FF2B5EF4-FFF2-40B4-BE49-F238E27FC236}">
                <a16:creationId xmlns:a16="http://schemas.microsoft.com/office/drawing/2014/main" id="{363EE3A4-ED66-4AEC-AD08-2609A364966A}"/>
              </a:ext>
            </a:extLst>
          </p:cNvPr>
          <p:cNvPicPr>
            <a:picLocks noChangeAspect="1" noChangeArrowheads="1"/>
          </p:cNvPicPr>
          <p:nvPr/>
        </p:nvPicPr>
        <p:blipFill>
          <a:blip r:embed="rId4"/>
          <a:srcRect l="1759" r="1759"/>
          <a:stretch/>
        </p:blipFill>
        <p:spPr bwMode="auto">
          <a:xfrm>
            <a:off x="11588329" y="2909622"/>
            <a:ext cx="331960" cy="3522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6">
            <a:extLst>
              <a:ext uri="{FF2B5EF4-FFF2-40B4-BE49-F238E27FC236}">
                <a16:creationId xmlns:a16="http://schemas.microsoft.com/office/drawing/2014/main" id="{4B044F1F-0CA9-4A01-895B-088118F3AE84}"/>
              </a:ext>
            </a:extLst>
          </p:cNvPr>
          <p:cNvPicPr>
            <a:picLocks noChangeAspect="1"/>
          </p:cNvPicPr>
          <p:nvPr/>
        </p:nvPicPr>
        <p:blipFill>
          <a:blip r:embed="rId5"/>
          <a:stretch>
            <a:fillRect/>
          </a:stretch>
        </p:blipFill>
        <p:spPr>
          <a:xfrm>
            <a:off x="11132835" y="4408622"/>
            <a:ext cx="287535" cy="354831"/>
          </a:xfrm>
          <a:prstGeom prst="rect">
            <a:avLst/>
          </a:prstGeom>
        </p:spPr>
      </p:pic>
      <p:pic>
        <p:nvPicPr>
          <p:cNvPr id="8" name="Picture 7">
            <a:extLst>
              <a:ext uri="{FF2B5EF4-FFF2-40B4-BE49-F238E27FC236}">
                <a16:creationId xmlns:a16="http://schemas.microsoft.com/office/drawing/2014/main" id="{0FD6E937-251D-4DEE-AC66-77CA73A1E560}"/>
              </a:ext>
            </a:extLst>
          </p:cNvPr>
          <p:cNvPicPr>
            <a:picLocks noChangeAspect="1"/>
          </p:cNvPicPr>
          <p:nvPr/>
        </p:nvPicPr>
        <p:blipFill rotWithShape="1">
          <a:blip r:embed="rId6">
            <a:clrChange>
              <a:clrFrom>
                <a:srgbClr val="FFFFFF"/>
              </a:clrFrom>
              <a:clrTo>
                <a:srgbClr val="FFFFFF">
                  <a:alpha val="0"/>
                </a:srgbClr>
              </a:clrTo>
            </a:clrChange>
          </a:blip>
          <a:srcRect t="1" r="72076" b="-10090"/>
          <a:stretch/>
        </p:blipFill>
        <p:spPr>
          <a:xfrm>
            <a:off x="11111103" y="3886237"/>
            <a:ext cx="345315" cy="394825"/>
          </a:xfrm>
          <a:prstGeom prst="rect">
            <a:avLst/>
          </a:prstGeom>
        </p:spPr>
      </p:pic>
      <p:pic>
        <p:nvPicPr>
          <p:cNvPr id="9" name="Picture 8">
            <a:extLst>
              <a:ext uri="{FF2B5EF4-FFF2-40B4-BE49-F238E27FC236}">
                <a16:creationId xmlns:a16="http://schemas.microsoft.com/office/drawing/2014/main" id="{6696658A-8163-446C-9A45-D38B64013F63}"/>
              </a:ext>
            </a:extLst>
          </p:cNvPr>
          <p:cNvPicPr>
            <a:picLocks noChangeAspect="1"/>
          </p:cNvPicPr>
          <p:nvPr/>
        </p:nvPicPr>
        <p:blipFill>
          <a:blip r:embed="rId7">
            <a:duotone>
              <a:prstClr val="black"/>
              <a:srgbClr val="0F1419">
                <a:tint val="45000"/>
                <a:satMod val="400000"/>
              </a:srgbClr>
            </a:duotone>
            <a:extLst>
              <a:ext uri="{BEBA8EAE-BF5A-486C-A8C5-ECC9F3942E4B}">
                <a14:imgProps xmlns:a14="http://schemas.microsoft.com/office/drawing/2010/main">
                  <a14:imgLayer r:embed="rId8">
                    <a14:imgEffect>
                      <a14:brightnessContrast bright="-100000"/>
                    </a14:imgEffect>
                  </a14:imgLayer>
                </a14:imgProps>
              </a:ext>
            </a:extLst>
          </a:blip>
          <a:srcRect/>
          <a:stretch/>
        </p:blipFill>
        <p:spPr>
          <a:xfrm>
            <a:off x="11014671" y="2363153"/>
            <a:ext cx="523864" cy="518232"/>
          </a:xfrm>
          <a:prstGeom prst="rect">
            <a:avLst/>
          </a:prstGeom>
        </p:spPr>
      </p:pic>
      <p:pic>
        <p:nvPicPr>
          <p:cNvPr id="10" name="Picture 2" descr="Logo&#10;&#10;Description automatically generated">
            <a:extLst>
              <a:ext uri="{FF2B5EF4-FFF2-40B4-BE49-F238E27FC236}">
                <a16:creationId xmlns:a16="http://schemas.microsoft.com/office/drawing/2014/main" id="{DD4A7415-685C-4C08-8283-7B9750943ADD}"/>
              </a:ext>
            </a:extLst>
          </p:cNvPr>
          <p:cNvPicPr>
            <a:picLocks noChangeAspect="1"/>
          </p:cNvPicPr>
          <p:nvPr/>
        </p:nvPicPr>
        <p:blipFill>
          <a:blip r:embed="rId9"/>
          <a:stretch>
            <a:fillRect/>
          </a:stretch>
        </p:blipFill>
        <p:spPr>
          <a:xfrm>
            <a:off x="1076355" y="1503408"/>
            <a:ext cx="367435" cy="338555"/>
          </a:xfrm>
          <a:prstGeom prst="rect">
            <a:avLst/>
          </a:prstGeom>
        </p:spPr>
      </p:pic>
      <p:pic>
        <p:nvPicPr>
          <p:cNvPr id="11" name="Picture 10">
            <a:extLst>
              <a:ext uri="{FF2B5EF4-FFF2-40B4-BE49-F238E27FC236}">
                <a16:creationId xmlns:a16="http://schemas.microsoft.com/office/drawing/2014/main" id="{C508CE16-8624-4559-89A1-8FED36C4B7DD}"/>
              </a:ext>
            </a:extLst>
          </p:cNvPr>
          <p:cNvPicPr>
            <a:picLocks noChangeAspect="1"/>
          </p:cNvPicPr>
          <p:nvPr/>
        </p:nvPicPr>
        <p:blipFill>
          <a:blip r:embed="rId10"/>
          <a:stretch>
            <a:fillRect/>
          </a:stretch>
        </p:blipFill>
        <p:spPr>
          <a:xfrm>
            <a:off x="756288" y="2430469"/>
            <a:ext cx="3193813" cy="3472963"/>
          </a:xfrm>
          <a:prstGeom prst="rect">
            <a:avLst/>
          </a:prstGeom>
          <a:ln>
            <a:noFill/>
          </a:ln>
          <a:effectLst>
            <a:outerShdw blurRad="292100" dist="139700" dir="2700000" algn="tl" rotWithShape="0">
              <a:srgbClr val="333333">
                <a:alpha val="65000"/>
              </a:srgbClr>
            </a:outerShdw>
          </a:effectLst>
        </p:spPr>
      </p:pic>
      <p:sp>
        <p:nvSpPr>
          <p:cNvPr id="12" name="Rectangle 11">
            <a:extLst>
              <a:ext uri="{FF2B5EF4-FFF2-40B4-BE49-F238E27FC236}">
                <a16:creationId xmlns:a16="http://schemas.microsoft.com/office/drawing/2014/main" id="{095D33F1-95F4-4A6E-9A42-47A05F93B5D1}"/>
              </a:ext>
            </a:extLst>
          </p:cNvPr>
          <p:cNvSpPr/>
          <p:nvPr/>
        </p:nvSpPr>
        <p:spPr>
          <a:xfrm>
            <a:off x="756288" y="3637937"/>
            <a:ext cx="3238965" cy="1731924"/>
          </a:xfrm>
          <a:prstGeom prst="rect">
            <a:avLst/>
          </a:prstGeom>
          <a:solidFill>
            <a:srgbClr val="92D050">
              <a:alpha val="10000"/>
            </a:srgbClr>
          </a:solidFill>
          <a:ln w="15875">
            <a:solidFill>
              <a:srgbClr val="92D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de-AT" sz="2400" dirty="0">
              <a:solidFill>
                <a:prstClr val="white"/>
              </a:solidFill>
              <a:latin typeface="Calibri" panose="020F0502020204030204"/>
            </a:endParaRPr>
          </a:p>
        </p:txBody>
      </p:sp>
      <p:sp>
        <p:nvSpPr>
          <p:cNvPr id="13" name="TextBox 12">
            <a:extLst>
              <a:ext uri="{FF2B5EF4-FFF2-40B4-BE49-F238E27FC236}">
                <a16:creationId xmlns:a16="http://schemas.microsoft.com/office/drawing/2014/main" id="{B37FFF3B-AE54-4D09-A20E-CF2FD3657382}"/>
              </a:ext>
            </a:extLst>
          </p:cNvPr>
          <p:cNvSpPr txBox="1"/>
          <p:nvPr/>
        </p:nvSpPr>
        <p:spPr>
          <a:xfrm>
            <a:off x="692119" y="1879670"/>
            <a:ext cx="3303132" cy="338554"/>
          </a:xfrm>
          <a:prstGeom prst="rect">
            <a:avLst/>
          </a:prstGeom>
          <a:noFill/>
        </p:spPr>
        <p:txBody>
          <a:bodyPr wrap="square" rtlCol="0">
            <a:spAutoFit/>
          </a:bodyPr>
          <a:lstStyle/>
          <a:p>
            <a:pPr defTabSz="914377"/>
            <a:r>
              <a:rPr lang="de-AT" sz="1600" b="1" dirty="0">
                <a:solidFill>
                  <a:srgbClr val="92D050"/>
                </a:solidFill>
                <a:latin typeface="Calibri" panose="020F0502020204030204"/>
              </a:rPr>
              <a:t>triggers </a:t>
            </a:r>
            <a:r>
              <a:rPr lang="de-AT" sz="1600" dirty="0">
                <a:solidFill>
                  <a:prstClr val="black"/>
                </a:solidFill>
                <a:latin typeface="Calibri" panose="020F0502020204030204"/>
              </a:rPr>
              <a:t>an automation sequence</a:t>
            </a:r>
            <a:r>
              <a:rPr lang="de-AT" sz="1600" dirty="0">
                <a:solidFill>
                  <a:srgbClr val="92D050"/>
                </a:solidFill>
                <a:latin typeface="Calibri" panose="020F0502020204030204"/>
              </a:rPr>
              <a:t> </a:t>
            </a:r>
            <a:endParaRPr lang="de-AT" sz="1600" b="1" dirty="0">
              <a:solidFill>
                <a:srgbClr val="92D050"/>
              </a:solidFill>
              <a:latin typeface="Calibri" panose="020F0502020204030204"/>
            </a:endParaRPr>
          </a:p>
        </p:txBody>
      </p:sp>
      <p:pic>
        <p:nvPicPr>
          <p:cNvPr id="14" name="Google Shape;251;p39">
            <a:extLst>
              <a:ext uri="{FF2B5EF4-FFF2-40B4-BE49-F238E27FC236}">
                <a16:creationId xmlns:a16="http://schemas.microsoft.com/office/drawing/2014/main" id="{1ECDEE49-4B36-452C-9D6B-2C468884A2C2}"/>
              </a:ext>
            </a:extLst>
          </p:cNvPr>
          <p:cNvPicPr preferRelativeResize="0"/>
          <p:nvPr/>
        </p:nvPicPr>
        <p:blipFill>
          <a:blip r:embed="rId11">
            <a:alphaModFix/>
          </a:blip>
          <a:stretch>
            <a:fillRect/>
          </a:stretch>
        </p:blipFill>
        <p:spPr>
          <a:xfrm>
            <a:off x="7513743" y="1249838"/>
            <a:ext cx="1526301" cy="549004"/>
          </a:xfrm>
          <a:prstGeom prst="rect">
            <a:avLst/>
          </a:prstGeom>
          <a:noFill/>
          <a:ln>
            <a:noFill/>
          </a:ln>
        </p:spPr>
      </p:pic>
      <p:sp>
        <p:nvSpPr>
          <p:cNvPr id="15" name="TextBox 14">
            <a:extLst>
              <a:ext uri="{FF2B5EF4-FFF2-40B4-BE49-F238E27FC236}">
                <a16:creationId xmlns:a16="http://schemas.microsoft.com/office/drawing/2014/main" id="{83A7854A-F2A8-426D-B6F1-97EC64BE9A1E}"/>
              </a:ext>
            </a:extLst>
          </p:cNvPr>
          <p:cNvSpPr txBox="1"/>
          <p:nvPr/>
        </p:nvSpPr>
        <p:spPr>
          <a:xfrm>
            <a:off x="4477228" y="1863558"/>
            <a:ext cx="7800084" cy="338554"/>
          </a:xfrm>
          <a:prstGeom prst="rect">
            <a:avLst/>
          </a:prstGeom>
          <a:noFill/>
        </p:spPr>
        <p:txBody>
          <a:bodyPr wrap="none" rtlCol="0">
            <a:spAutoFit/>
          </a:bodyPr>
          <a:lstStyle>
            <a:defPPr marR="0" lvl="0" algn="l" rtl="0">
              <a:lnSpc>
                <a:spcPct val="100000"/>
              </a:lnSpc>
              <a:spcBef>
                <a:spcPts val="0"/>
              </a:spcBef>
              <a:spcAft>
                <a:spcPts val="0"/>
              </a:spcAft>
            </a:defPPr>
            <a:lvl1pPr algn="ctr">
              <a:defRPr sz="1200" b="1">
                <a:solidFill>
                  <a:srgbClr val="92D050"/>
                </a:solidFill>
              </a:defRPr>
            </a:lvl1pPr>
          </a:lstStyle>
          <a:p>
            <a:pPr algn="l" defTabSz="914377"/>
            <a:r>
              <a:rPr lang="de-AT" sz="1600" dirty="0">
                <a:latin typeface="Calibri" panose="020F0502020204030204"/>
              </a:rPr>
              <a:t>orchestrates monitoring</a:t>
            </a:r>
            <a:r>
              <a:rPr lang="de-AT" sz="1600" b="0" dirty="0">
                <a:solidFill>
                  <a:prstClr val="black"/>
                </a:solidFill>
                <a:latin typeface="Calibri" panose="020F0502020204030204"/>
              </a:rPr>
              <a:t> config, </a:t>
            </a:r>
            <a:r>
              <a:rPr lang="de-AT" sz="1600" dirty="0">
                <a:latin typeface="Calibri" panose="020F0502020204030204"/>
              </a:rPr>
              <a:t>deployment</a:t>
            </a:r>
            <a:r>
              <a:rPr lang="de-AT" sz="1600" b="0" dirty="0">
                <a:solidFill>
                  <a:prstClr val="black"/>
                </a:solidFill>
                <a:latin typeface="Calibri" panose="020F0502020204030204"/>
              </a:rPr>
              <a:t>, </a:t>
            </a:r>
            <a:r>
              <a:rPr lang="de-AT" sz="1600" dirty="0">
                <a:latin typeface="Calibri" panose="020F0502020204030204"/>
              </a:rPr>
              <a:t>test</a:t>
            </a:r>
            <a:r>
              <a:rPr lang="de-AT" sz="1600" b="0" dirty="0">
                <a:solidFill>
                  <a:prstClr val="black"/>
                </a:solidFill>
                <a:latin typeface="Calibri" panose="020F0502020204030204"/>
              </a:rPr>
              <a:t> execution, </a:t>
            </a:r>
            <a:r>
              <a:rPr lang="de-AT" sz="1600" dirty="0">
                <a:latin typeface="Calibri" panose="020F0502020204030204"/>
              </a:rPr>
              <a:t>SLO</a:t>
            </a:r>
            <a:r>
              <a:rPr lang="de-AT" sz="1600" b="0" dirty="0">
                <a:solidFill>
                  <a:prstClr val="black"/>
                </a:solidFill>
                <a:latin typeface="Calibri" panose="020F0502020204030204"/>
              </a:rPr>
              <a:t> evaluation &amp; </a:t>
            </a:r>
            <a:r>
              <a:rPr lang="de-AT" sz="1600" dirty="0">
                <a:latin typeface="Calibri" panose="020F0502020204030204"/>
              </a:rPr>
              <a:t>remediation</a:t>
            </a:r>
          </a:p>
        </p:txBody>
      </p:sp>
      <p:pic>
        <p:nvPicPr>
          <p:cNvPr id="16" name="Picture 4" descr="Slack New Logo Icon transparent PNG - StickPNG">
            <a:extLst>
              <a:ext uri="{FF2B5EF4-FFF2-40B4-BE49-F238E27FC236}">
                <a16:creationId xmlns:a16="http://schemas.microsoft.com/office/drawing/2014/main" id="{F58797A9-A62F-4232-B8B3-5280659720D1}"/>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1125969" y="4941945"/>
            <a:ext cx="294401" cy="294401"/>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10566F52-D9A0-4E5B-A78D-3291C8169387}"/>
              </a:ext>
            </a:extLst>
          </p:cNvPr>
          <p:cNvPicPr>
            <a:picLocks noChangeAspect="1"/>
          </p:cNvPicPr>
          <p:nvPr/>
        </p:nvPicPr>
        <p:blipFill rotWithShape="1">
          <a:blip r:embed="rId13"/>
          <a:srcRect t="1" r="73840" b="-682"/>
          <a:stretch/>
        </p:blipFill>
        <p:spPr>
          <a:xfrm>
            <a:off x="692119" y="1476211"/>
            <a:ext cx="308480" cy="422960"/>
          </a:xfrm>
          <a:prstGeom prst="rect">
            <a:avLst/>
          </a:prstGeom>
        </p:spPr>
      </p:pic>
      <p:pic>
        <p:nvPicPr>
          <p:cNvPr id="19" name="Picture 8" descr="10 Reasons to Manage Your Releases With XL Release v.4.5 - XebiaLabs">
            <a:extLst>
              <a:ext uri="{FF2B5EF4-FFF2-40B4-BE49-F238E27FC236}">
                <a16:creationId xmlns:a16="http://schemas.microsoft.com/office/drawing/2014/main" id="{FD9A6F5B-B4B6-449A-A3D8-3E01E58DBEF1}"/>
              </a:ext>
            </a:extLst>
          </p:cNvPr>
          <p:cNvPicPr>
            <a:picLocks noChangeAspect="1" noChangeArrowheads="1"/>
          </p:cNvPicPr>
          <p:nvPr/>
        </p:nvPicPr>
        <p:blipFill rotWithShape="1">
          <a:blip r:embed="rId14">
            <a:clrChange>
              <a:clrFrom>
                <a:srgbClr val="FEFEFE">
                  <a:alpha val="99608"/>
                </a:srgbClr>
              </a:clrFrom>
              <a:clrTo>
                <a:srgbClr val="FEFEFE">
                  <a:alpha val="0"/>
                </a:srgbClr>
              </a:clrTo>
            </a:clrChange>
            <a:extLst>
              <a:ext uri="{28A0092B-C50C-407E-A947-70E740481C1C}">
                <a14:useLocalDpi xmlns:a14="http://schemas.microsoft.com/office/drawing/2010/main" val="0"/>
              </a:ext>
            </a:extLst>
          </a:blip>
          <a:srcRect t="36420" r="74245" b="35790"/>
          <a:stretch/>
        </p:blipFill>
        <p:spPr bwMode="auto">
          <a:xfrm>
            <a:off x="2241597" y="1500017"/>
            <a:ext cx="340451" cy="367355"/>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descr="Automating Azure DevOps Service Connections - Cloud Collaboration">
            <a:extLst>
              <a:ext uri="{FF2B5EF4-FFF2-40B4-BE49-F238E27FC236}">
                <a16:creationId xmlns:a16="http://schemas.microsoft.com/office/drawing/2014/main" id="{C86CBEA8-8BC9-4DB9-9578-1ABA095740F5}"/>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653784" y="1523056"/>
            <a:ext cx="342057" cy="338555"/>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83AB6E77-10DB-48AA-8E5D-F5CF580AB9B7}"/>
              </a:ext>
            </a:extLst>
          </p:cNvPr>
          <p:cNvPicPr>
            <a:picLocks noChangeAspect="1"/>
          </p:cNvPicPr>
          <p:nvPr/>
        </p:nvPicPr>
        <p:blipFill>
          <a:blip r:embed="rId16">
            <a:clrChange>
              <a:clrFrom>
                <a:srgbClr val="000000"/>
              </a:clrFrom>
              <a:clrTo>
                <a:srgbClr val="000000">
                  <a:alpha val="0"/>
                </a:srgbClr>
              </a:clrTo>
            </a:clrChange>
          </a:blip>
          <a:stretch>
            <a:fillRect/>
          </a:stretch>
        </p:blipFill>
        <p:spPr>
          <a:xfrm>
            <a:off x="1519546" y="1502168"/>
            <a:ext cx="320985" cy="339795"/>
          </a:xfrm>
          <a:prstGeom prst="rect">
            <a:avLst/>
          </a:prstGeom>
        </p:spPr>
      </p:pic>
      <p:pic>
        <p:nvPicPr>
          <p:cNvPr id="22" name="Picture 6" descr="Harness Blazes Past 400% ARR Growth Fueled by Market Demand for ...">
            <a:extLst>
              <a:ext uri="{FF2B5EF4-FFF2-40B4-BE49-F238E27FC236}">
                <a16:creationId xmlns:a16="http://schemas.microsoft.com/office/drawing/2014/main" id="{BB55A0B2-43EA-49C4-AF07-D12ADFF54777}"/>
              </a:ext>
            </a:extLst>
          </p:cNvPr>
          <p:cNvPicPr>
            <a:picLocks noChangeAspect="1" noChangeArrowheads="1"/>
          </p:cNvPicPr>
          <p:nvPr/>
        </p:nvPicPr>
        <p:blipFill rotWithShape="1">
          <a:blip r:embed="rId17">
            <a:extLst>
              <a:ext uri="{28A0092B-C50C-407E-A947-70E740481C1C}">
                <a14:useLocalDpi xmlns:a14="http://schemas.microsoft.com/office/drawing/2010/main" val="0"/>
              </a:ext>
            </a:extLst>
          </a:blip>
          <a:srcRect t="1" r="76560" b="-4543"/>
          <a:stretch/>
        </p:blipFill>
        <p:spPr bwMode="auto">
          <a:xfrm>
            <a:off x="1868624" y="1512795"/>
            <a:ext cx="351011" cy="341800"/>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12" descr="Tekton Archives - CD Foundation">
            <a:extLst>
              <a:ext uri="{FF2B5EF4-FFF2-40B4-BE49-F238E27FC236}">
                <a16:creationId xmlns:a16="http://schemas.microsoft.com/office/drawing/2014/main" id="{FC6BB481-C6CF-4EAA-A6A7-E4208FE86925}"/>
              </a:ext>
            </a:extLst>
          </p:cNvPr>
          <p:cNvPicPr>
            <a:picLocks noChangeAspect="1" noChangeArrowheads="1"/>
          </p:cNvPicPr>
          <p:nvPr/>
        </p:nvPicPr>
        <p:blipFill rotWithShape="1">
          <a:blip r:embed="rId18">
            <a:extLst>
              <a:ext uri="{28A0092B-C50C-407E-A947-70E740481C1C}">
                <a14:useLocalDpi xmlns:a14="http://schemas.microsoft.com/office/drawing/2010/main" val="0"/>
              </a:ext>
            </a:extLst>
          </a:blip>
          <a:srcRect r="70246"/>
          <a:stretch/>
        </p:blipFill>
        <p:spPr bwMode="auto">
          <a:xfrm>
            <a:off x="3442693" y="1514687"/>
            <a:ext cx="344497" cy="371168"/>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14" descr="Argo CD secrets management using Sops - DEV">
            <a:extLst>
              <a:ext uri="{FF2B5EF4-FFF2-40B4-BE49-F238E27FC236}">
                <a16:creationId xmlns:a16="http://schemas.microsoft.com/office/drawing/2014/main" id="{B6682D92-552E-4241-BD01-42CC37748E8C}"/>
              </a:ext>
            </a:extLst>
          </p:cNvPr>
          <p:cNvPicPr>
            <a:picLocks noChangeAspect="1" noChangeArrowheads="1"/>
          </p:cNvPicPr>
          <p:nvPr/>
        </p:nvPicPr>
        <p:blipFill rotWithShape="1">
          <a:blip r:embed="rId19">
            <a:clrChange>
              <a:clrFrom>
                <a:srgbClr val="FFFFFF"/>
              </a:clrFrom>
              <a:clrTo>
                <a:srgbClr val="FFFFFF">
                  <a:alpha val="0"/>
                </a:srgbClr>
              </a:clrTo>
            </a:clrChange>
            <a:extLst>
              <a:ext uri="{28A0092B-C50C-407E-A947-70E740481C1C}">
                <a14:useLocalDpi xmlns:a14="http://schemas.microsoft.com/office/drawing/2010/main" val="0"/>
              </a:ext>
            </a:extLst>
          </a:blip>
          <a:srcRect r="57320" b="-4082"/>
          <a:stretch/>
        </p:blipFill>
        <p:spPr bwMode="auto">
          <a:xfrm>
            <a:off x="3028817" y="1500018"/>
            <a:ext cx="387040" cy="396425"/>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FAF9FBF8-670E-43ED-8B11-F82E095C5F1F}"/>
              </a:ext>
            </a:extLst>
          </p:cNvPr>
          <p:cNvSpPr>
            <a:spLocks noGrp="1"/>
          </p:cNvSpPr>
          <p:nvPr>
            <p:ph idx="10"/>
          </p:nvPr>
        </p:nvSpPr>
        <p:spPr/>
        <p:txBody>
          <a:bodyPr/>
          <a:lstStyle/>
          <a:p>
            <a:r>
              <a:rPr lang="de-AT" dirty="0"/>
              <a:t>You Pick: SLOs, Testing or E2E-Automation</a:t>
            </a:r>
          </a:p>
        </p:txBody>
      </p:sp>
      <p:pic>
        <p:nvPicPr>
          <p:cNvPr id="26" name="Picture 4" descr="Install helm for Linux using the Snap Store | Snapcraft">
            <a:extLst>
              <a:ext uri="{FF2B5EF4-FFF2-40B4-BE49-F238E27FC236}">
                <a16:creationId xmlns:a16="http://schemas.microsoft.com/office/drawing/2014/main" id="{FC8226DF-6B70-40EF-9D2C-3ABBEF03AC36}"/>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1594182" y="3930974"/>
            <a:ext cx="305349" cy="30534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14" descr="CNCF Branding | Argo">
            <a:extLst>
              <a:ext uri="{FF2B5EF4-FFF2-40B4-BE49-F238E27FC236}">
                <a16:creationId xmlns:a16="http://schemas.microsoft.com/office/drawing/2014/main" id="{489E9A58-9785-4FEE-86F2-083F652C42D1}"/>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1621217" y="4369211"/>
            <a:ext cx="279481" cy="409275"/>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7">
            <a:extLst>
              <a:ext uri="{FF2B5EF4-FFF2-40B4-BE49-F238E27FC236}">
                <a16:creationId xmlns:a16="http://schemas.microsoft.com/office/drawing/2014/main" id="{F4234531-7EBE-408D-975D-64331D735404}"/>
              </a:ext>
            </a:extLst>
          </p:cNvPr>
          <p:cNvPicPr>
            <a:picLocks noChangeAspect="1"/>
          </p:cNvPicPr>
          <p:nvPr/>
        </p:nvPicPr>
        <p:blipFill rotWithShape="1">
          <a:blip r:embed="rId13"/>
          <a:srcRect t="3863" r="70781"/>
          <a:stretch/>
        </p:blipFill>
        <p:spPr>
          <a:xfrm>
            <a:off x="11596537" y="4912813"/>
            <a:ext cx="328839" cy="385448"/>
          </a:xfrm>
          <a:prstGeom prst="rect">
            <a:avLst/>
          </a:prstGeom>
        </p:spPr>
      </p:pic>
      <p:pic>
        <p:nvPicPr>
          <p:cNvPr id="29" name="Picture 2" descr="Logo&#10;&#10;Description automatically generated">
            <a:extLst>
              <a:ext uri="{FF2B5EF4-FFF2-40B4-BE49-F238E27FC236}">
                <a16:creationId xmlns:a16="http://schemas.microsoft.com/office/drawing/2014/main" id="{09746EC7-795A-4611-80EB-10ED63E194BC}"/>
              </a:ext>
            </a:extLst>
          </p:cNvPr>
          <p:cNvPicPr>
            <a:picLocks noChangeAspect="1"/>
          </p:cNvPicPr>
          <p:nvPr/>
        </p:nvPicPr>
        <p:blipFill>
          <a:blip r:embed="rId9"/>
          <a:stretch>
            <a:fillRect/>
          </a:stretch>
        </p:blipFill>
        <p:spPr>
          <a:xfrm>
            <a:off x="11594181" y="3467381"/>
            <a:ext cx="314707" cy="289969"/>
          </a:xfrm>
          <a:prstGeom prst="rect">
            <a:avLst/>
          </a:prstGeom>
        </p:spPr>
      </p:pic>
      <p:pic>
        <p:nvPicPr>
          <p:cNvPr id="30" name="Picture 2" descr="Locust.io (@locustio) | Twitter">
            <a:extLst>
              <a:ext uri="{FF2B5EF4-FFF2-40B4-BE49-F238E27FC236}">
                <a16:creationId xmlns:a16="http://schemas.microsoft.com/office/drawing/2014/main" id="{F080CF8D-5032-4B8A-B1C8-344648A34AEC}"/>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1588330" y="2450284"/>
            <a:ext cx="305349" cy="305349"/>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8" descr="Mattermost icon - Simple Icons">
            <a:extLst>
              <a:ext uri="{FF2B5EF4-FFF2-40B4-BE49-F238E27FC236}">
                <a16:creationId xmlns:a16="http://schemas.microsoft.com/office/drawing/2014/main" id="{212BEFC1-E1FA-434D-B495-B837BAB40EAE}"/>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11136560" y="3456513"/>
            <a:ext cx="294401" cy="294401"/>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
            <a:extLst>
              <a:ext uri="{FF2B5EF4-FFF2-40B4-BE49-F238E27FC236}">
                <a16:creationId xmlns:a16="http://schemas.microsoft.com/office/drawing/2014/main" id="{776DB9E9-BF7C-49A8-B7FB-222F79F89DCB}"/>
              </a:ext>
            </a:extLst>
          </p:cNvPr>
          <p:cNvPicPr>
            <a:picLocks noChangeAspect="1" noChangeArrowheads="1"/>
          </p:cNvPicPr>
          <p:nvPr/>
        </p:nvPicPr>
        <p:blipFill>
          <a:blip r:embed="rId2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1053615" y="5802393"/>
            <a:ext cx="405699" cy="367539"/>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6">
            <a:extLst>
              <a:ext uri="{FF2B5EF4-FFF2-40B4-BE49-F238E27FC236}">
                <a16:creationId xmlns:a16="http://schemas.microsoft.com/office/drawing/2014/main" id="{8C646579-5C06-4270-9F50-541A5B85D867}"/>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11588329" y="5812793"/>
            <a:ext cx="405699" cy="419897"/>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12" descr="SonarQube - Eclipsepedia">
            <a:extLst>
              <a:ext uri="{FF2B5EF4-FFF2-40B4-BE49-F238E27FC236}">
                <a16:creationId xmlns:a16="http://schemas.microsoft.com/office/drawing/2014/main" id="{F1563B8B-B2FF-4177-A041-72FBBB965271}"/>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11040468" y="5401851"/>
            <a:ext cx="1027609" cy="2699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92939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34"/>
          <p:cNvSpPr txBox="1">
            <a:spLocks noGrp="1"/>
          </p:cNvSpPr>
          <p:nvPr>
            <p:ph type="title"/>
          </p:nvPr>
        </p:nvSpPr>
        <p:spPr>
          <a:prstGeom prst="rect">
            <a:avLst/>
          </a:prstGeom>
        </p:spPr>
        <p:txBody>
          <a:bodyPr spcFirstLastPara="1" wrap="square" lIns="121900" tIns="121900" rIns="121900" bIns="121900" anchor="ctr" anchorCtr="0">
            <a:noAutofit/>
          </a:bodyPr>
          <a:lstStyle/>
          <a:p>
            <a:pPr>
              <a:buSzPts val="990"/>
            </a:pPr>
            <a:r>
              <a:rPr lang="en" sz="6187" dirty="0"/>
              <a:t>Keptn in the real world!</a:t>
            </a:r>
            <a:endParaRPr sz="6187" dirty="0"/>
          </a:p>
        </p:txBody>
      </p:sp>
    </p:spTree>
    <p:extLst>
      <p:ext uri="{BB962C8B-B14F-4D97-AF65-F5344CB8AC3E}">
        <p14:creationId xmlns:p14="http://schemas.microsoft.com/office/powerpoint/2010/main" val="26245488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B5F5959-EBD7-4491-8B36-A9C539B6549D}"/>
              </a:ext>
            </a:extLst>
          </p:cNvPr>
          <p:cNvSpPr>
            <a:spLocks noGrp="1"/>
          </p:cNvSpPr>
          <p:nvPr>
            <p:ph idx="10"/>
          </p:nvPr>
        </p:nvSpPr>
        <p:spPr/>
        <p:txBody>
          <a:bodyPr/>
          <a:lstStyle/>
          <a:p>
            <a:r>
              <a:rPr lang="de-AT" dirty="0"/>
              <a:t>Release Readiness for Austrian Online Banking</a:t>
            </a:r>
          </a:p>
        </p:txBody>
      </p:sp>
      <p:pic>
        <p:nvPicPr>
          <p:cNvPr id="14" name="Picture 13">
            <a:extLst>
              <a:ext uri="{FF2B5EF4-FFF2-40B4-BE49-F238E27FC236}">
                <a16:creationId xmlns:a16="http://schemas.microsoft.com/office/drawing/2014/main" id="{5B44FA2C-46FC-4538-82AA-DEFEC0C14E56}"/>
              </a:ext>
            </a:extLst>
          </p:cNvPr>
          <p:cNvPicPr>
            <a:picLocks noChangeAspect="1"/>
          </p:cNvPicPr>
          <p:nvPr/>
        </p:nvPicPr>
        <p:blipFill rotWithShape="1">
          <a:blip r:embed="rId2"/>
          <a:srcRect b="29028"/>
          <a:stretch/>
        </p:blipFill>
        <p:spPr>
          <a:xfrm>
            <a:off x="2383551" y="1390037"/>
            <a:ext cx="8851804" cy="4867275"/>
          </a:xfrm>
          <a:prstGeom prst="rect">
            <a:avLst/>
          </a:prstGeom>
          <a:ln>
            <a:noFill/>
          </a:ln>
          <a:effectLst>
            <a:outerShdw blurRad="292100" dist="139700" dir="2700000" algn="tl" rotWithShape="0">
              <a:srgbClr val="333333">
                <a:alpha val="65000"/>
              </a:srgbClr>
            </a:outerShdw>
          </a:effectLst>
        </p:spPr>
      </p:pic>
      <p:sp>
        <p:nvSpPr>
          <p:cNvPr id="15" name="Arrow: Right 14">
            <a:extLst>
              <a:ext uri="{FF2B5EF4-FFF2-40B4-BE49-F238E27FC236}">
                <a16:creationId xmlns:a16="http://schemas.microsoft.com/office/drawing/2014/main" id="{7DC9C7FC-299B-41A1-81F1-E18DD14584C9}"/>
              </a:ext>
            </a:extLst>
          </p:cNvPr>
          <p:cNvSpPr/>
          <p:nvPr/>
        </p:nvSpPr>
        <p:spPr>
          <a:xfrm>
            <a:off x="334299" y="4445935"/>
            <a:ext cx="2049253" cy="797628"/>
          </a:xfrm>
          <a:prstGeom prst="rightArrow">
            <a:avLst/>
          </a:prstGeom>
          <a:solidFill>
            <a:srgbClr val="70AD47"/>
          </a:solidFill>
          <a:ln w="12700" cap="flat" cmpd="sng" algn="ctr">
            <a:solidFill>
              <a:srgbClr val="70AD47">
                <a:shade val="50000"/>
              </a:srgbClr>
            </a:solidFill>
            <a:prstDash val="solid"/>
            <a:miter lim="800000"/>
          </a:ln>
          <a:effectLst/>
        </p:spPr>
        <p:txBody>
          <a:bodyPr rtlCol="0" anchor="ctr"/>
          <a:lstStyle/>
          <a:p>
            <a:pPr algn="ctr" defTabSz="914377">
              <a:defRPr/>
            </a:pPr>
            <a:r>
              <a:rPr lang="de-AT" sz="1400" dirty="0">
                <a:solidFill>
                  <a:prstClr val="white"/>
                </a:solidFill>
                <a:latin typeface="Calibri" panose="020F0502020204030204"/>
              </a:rPr>
              <a:t>#1 List of release relevant SLOs</a:t>
            </a:r>
          </a:p>
        </p:txBody>
      </p:sp>
      <p:sp>
        <p:nvSpPr>
          <p:cNvPr id="16" name="Arrow: Right 15">
            <a:extLst>
              <a:ext uri="{FF2B5EF4-FFF2-40B4-BE49-F238E27FC236}">
                <a16:creationId xmlns:a16="http://schemas.microsoft.com/office/drawing/2014/main" id="{090F6E0D-F46A-4C96-9873-F4473B83D668}"/>
              </a:ext>
            </a:extLst>
          </p:cNvPr>
          <p:cNvSpPr/>
          <p:nvPr/>
        </p:nvSpPr>
        <p:spPr>
          <a:xfrm rot="609741">
            <a:off x="6963252" y="2609871"/>
            <a:ext cx="1956261" cy="803415"/>
          </a:xfrm>
          <a:prstGeom prst="rightArrow">
            <a:avLst/>
          </a:prstGeom>
          <a:solidFill>
            <a:srgbClr val="70AD47"/>
          </a:solidFill>
          <a:ln w="12700" cap="flat" cmpd="sng" algn="ctr">
            <a:solidFill>
              <a:srgbClr val="70AD47">
                <a:shade val="50000"/>
              </a:srgbClr>
            </a:solidFill>
            <a:prstDash val="solid"/>
            <a:miter lim="800000"/>
          </a:ln>
          <a:effectLst/>
        </p:spPr>
        <p:txBody>
          <a:bodyPr rtlCol="0" anchor="ctr"/>
          <a:lstStyle/>
          <a:p>
            <a:pPr algn="ctr" defTabSz="914377">
              <a:defRPr/>
            </a:pPr>
            <a:r>
              <a:rPr lang="de-AT" sz="1400" dirty="0">
                <a:solidFill>
                  <a:prstClr val="white"/>
                </a:solidFill>
                <a:latin typeface="Calibri" panose="020F0502020204030204"/>
              </a:rPr>
              <a:t>#2 Total SLO Score </a:t>
            </a:r>
          </a:p>
          <a:p>
            <a:pPr algn="ctr" defTabSz="914377">
              <a:defRPr/>
            </a:pPr>
            <a:r>
              <a:rPr lang="de-AT" sz="1400" dirty="0">
                <a:solidFill>
                  <a:prstClr val="white"/>
                </a:solidFill>
                <a:latin typeface="Calibri" panose="020F0502020204030204"/>
              </a:rPr>
              <a:t>per evaluation</a:t>
            </a:r>
          </a:p>
        </p:txBody>
      </p:sp>
      <p:sp>
        <p:nvSpPr>
          <p:cNvPr id="17" name="Arrow: Right 16">
            <a:extLst>
              <a:ext uri="{FF2B5EF4-FFF2-40B4-BE49-F238E27FC236}">
                <a16:creationId xmlns:a16="http://schemas.microsoft.com/office/drawing/2014/main" id="{AB269066-1A5C-4AE3-AC8C-5A91FBEC1DD7}"/>
              </a:ext>
            </a:extLst>
          </p:cNvPr>
          <p:cNvSpPr/>
          <p:nvPr/>
        </p:nvSpPr>
        <p:spPr>
          <a:xfrm flipH="1">
            <a:off x="9136000" y="1324323"/>
            <a:ext cx="2099355" cy="503864"/>
          </a:xfrm>
          <a:prstGeom prst="rightArrow">
            <a:avLst/>
          </a:prstGeom>
          <a:solidFill>
            <a:srgbClr val="70AD47"/>
          </a:solidFill>
          <a:ln w="12700" cap="flat" cmpd="sng" algn="ctr">
            <a:solidFill>
              <a:srgbClr val="70AD47">
                <a:shade val="50000"/>
              </a:srgbClr>
            </a:solidFill>
            <a:prstDash val="solid"/>
            <a:miter lim="800000"/>
          </a:ln>
          <a:effectLst/>
        </p:spPr>
        <p:txBody>
          <a:bodyPr rtlCol="0" anchor="ctr"/>
          <a:lstStyle/>
          <a:p>
            <a:pPr algn="ctr" defTabSz="914377">
              <a:defRPr/>
            </a:pPr>
            <a:r>
              <a:rPr lang="de-AT" sz="1400" dirty="0">
                <a:solidFill>
                  <a:prstClr val="white"/>
                </a:solidFill>
                <a:latin typeface="Calibri" panose="020F0502020204030204"/>
              </a:rPr>
              <a:t>#3 Link back to Jenkins</a:t>
            </a:r>
          </a:p>
        </p:txBody>
      </p:sp>
      <p:sp>
        <p:nvSpPr>
          <p:cNvPr id="18" name="Left Brace 17">
            <a:extLst>
              <a:ext uri="{FF2B5EF4-FFF2-40B4-BE49-F238E27FC236}">
                <a16:creationId xmlns:a16="http://schemas.microsoft.com/office/drawing/2014/main" id="{548A9238-C370-4592-A21C-286B2C0C29F8}"/>
              </a:ext>
            </a:extLst>
          </p:cNvPr>
          <p:cNvSpPr/>
          <p:nvPr/>
        </p:nvSpPr>
        <p:spPr>
          <a:xfrm>
            <a:off x="2460726" y="3366473"/>
            <a:ext cx="233927" cy="2956552"/>
          </a:xfrm>
          <a:prstGeom prst="leftBrace">
            <a:avLst/>
          </a:prstGeom>
          <a:noFill/>
          <a:ln w="25400" cap="flat" cmpd="sng" algn="ctr">
            <a:solidFill>
              <a:srgbClr val="70AD47"/>
            </a:solidFill>
            <a:prstDash val="sysDot"/>
            <a:miter lim="800000"/>
          </a:ln>
          <a:effectLst/>
        </p:spPr>
        <p:txBody>
          <a:bodyPr rtlCol="0" anchor="ctr"/>
          <a:lstStyle/>
          <a:p>
            <a:pPr algn="ctr" defTabSz="914377">
              <a:defRPr/>
            </a:pPr>
            <a:endParaRPr lang="de-AT">
              <a:solidFill>
                <a:prstClr val="black"/>
              </a:solidFill>
              <a:latin typeface="Calibri" panose="020F0502020204030204"/>
            </a:endParaRPr>
          </a:p>
        </p:txBody>
      </p:sp>
      <p:sp>
        <p:nvSpPr>
          <p:cNvPr id="20" name="TextBox 19">
            <a:extLst>
              <a:ext uri="{FF2B5EF4-FFF2-40B4-BE49-F238E27FC236}">
                <a16:creationId xmlns:a16="http://schemas.microsoft.com/office/drawing/2014/main" id="{15DEB303-079B-4233-A2E9-4F70E83AA88D}"/>
              </a:ext>
            </a:extLst>
          </p:cNvPr>
          <p:cNvSpPr txBox="1"/>
          <p:nvPr/>
        </p:nvSpPr>
        <p:spPr>
          <a:xfrm>
            <a:off x="235973" y="6461053"/>
            <a:ext cx="11277601" cy="307777"/>
          </a:xfrm>
          <a:prstGeom prst="rect">
            <a:avLst/>
          </a:prstGeom>
          <a:noFill/>
        </p:spPr>
        <p:txBody>
          <a:bodyPr wrap="square">
            <a:spAutoFit/>
          </a:bodyPr>
          <a:lstStyle/>
          <a:p>
            <a:r>
              <a:rPr lang="de-AT" sz="1400" dirty="0"/>
              <a:t>https://medium.com/keptn/keptn-automates-release-readiness-validation-for-austrian-online-banking-software-eaaab7ad7856</a:t>
            </a:r>
          </a:p>
        </p:txBody>
      </p:sp>
    </p:spTree>
    <p:extLst>
      <p:ext uri="{BB962C8B-B14F-4D97-AF65-F5344CB8AC3E}">
        <p14:creationId xmlns:p14="http://schemas.microsoft.com/office/powerpoint/2010/main" val="42890555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5B96DF8-41A4-493A-B14F-FF5661E4FABA}"/>
              </a:ext>
            </a:extLst>
          </p:cNvPr>
          <p:cNvSpPr>
            <a:spLocks noGrp="1"/>
          </p:cNvSpPr>
          <p:nvPr>
            <p:ph idx="10"/>
          </p:nvPr>
        </p:nvSpPr>
        <p:spPr/>
        <p:txBody>
          <a:bodyPr/>
          <a:lstStyle/>
          <a:p>
            <a:r>
              <a:rPr lang="de-AT" dirty="0"/>
              <a:t>Automated Performance Test Analysis</a:t>
            </a:r>
          </a:p>
        </p:txBody>
      </p:sp>
      <p:pic>
        <p:nvPicPr>
          <p:cNvPr id="8" name="Picture 7">
            <a:extLst>
              <a:ext uri="{FF2B5EF4-FFF2-40B4-BE49-F238E27FC236}">
                <a16:creationId xmlns:a16="http://schemas.microsoft.com/office/drawing/2014/main" id="{B980439D-8AD8-4DB7-8AF7-214EF7B2C619}"/>
              </a:ext>
            </a:extLst>
          </p:cNvPr>
          <p:cNvPicPr>
            <a:picLocks noChangeAspect="1"/>
          </p:cNvPicPr>
          <p:nvPr/>
        </p:nvPicPr>
        <p:blipFill>
          <a:blip r:embed="rId2"/>
          <a:stretch>
            <a:fillRect/>
          </a:stretch>
        </p:blipFill>
        <p:spPr>
          <a:xfrm>
            <a:off x="235973" y="1423281"/>
            <a:ext cx="6548287" cy="3146048"/>
          </a:xfrm>
          <a:prstGeom prst="rect">
            <a:avLst/>
          </a:prstGeom>
          <a:ln>
            <a:noFill/>
          </a:ln>
          <a:effectLst>
            <a:outerShdw blurRad="292100" dist="139700" dir="2700000" algn="tl" rotWithShape="0">
              <a:srgbClr val="333333">
                <a:alpha val="65000"/>
              </a:srgbClr>
            </a:outerShdw>
          </a:effectLst>
        </p:spPr>
      </p:pic>
      <p:sp>
        <p:nvSpPr>
          <p:cNvPr id="12" name="TextBox 11">
            <a:extLst>
              <a:ext uri="{FF2B5EF4-FFF2-40B4-BE49-F238E27FC236}">
                <a16:creationId xmlns:a16="http://schemas.microsoft.com/office/drawing/2014/main" id="{67B40E18-F212-4C80-86D0-7D4F6B7669A8}"/>
              </a:ext>
            </a:extLst>
          </p:cNvPr>
          <p:cNvSpPr txBox="1"/>
          <p:nvPr/>
        </p:nvSpPr>
        <p:spPr>
          <a:xfrm>
            <a:off x="235972" y="6461937"/>
            <a:ext cx="11263835" cy="318100"/>
          </a:xfrm>
          <a:prstGeom prst="rect">
            <a:avLst/>
          </a:prstGeom>
          <a:noFill/>
        </p:spPr>
        <p:txBody>
          <a:bodyPr wrap="square">
            <a:spAutoFit/>
          </a:bodyPr>
          <a:lstStyle/>
          <a:p>
            <a:r>
              <a:rPr lang="de-AT" sz="1467" dirty="0"/>
              <a:t>https://www.youtube.com/watch?v=6vd8rtcoV9k&amp;list=PLqt2rd0eew1YFx9m8dBFSiGYSBcDuWG38&amp;index=5&amp;t=2s</a:t>
            </a:r>
          </a:p>
        </p:txBody>
      </p:sp>
      <p:pic>
        <p:nvPicPr>
          <p:cNvPr id="13" name="Picture 12">
            <a:extLst>
              <a:ext uri="{FF2B5EF4-FFF2-40B4-BE49-F238E27FC236}">
                <a16:creationId xmlns:a16="http://schemas.microsoft.com/office/drawing/2014/main" id="{52CC47D6-9E8E-4BF8-B4A4-D8A7A071E9B5}"/>
              </a:ext>
            </a:extLst>
          </p:cNvPr>
          <p:cNvPicPr>
            <a:picLocks noChangeAspect="1"/>
          </p:cNvPicPr>
          <p:nvPr/>
        </p:nvPicPr>
        <p:blipFill>
          <a:blip r:embed="rId3"/>
          <a:stretch>
            <a:fillRect/>
          </a:stretch>
        </p:blipFill>
        <p:spPr>
          <a:xfrm>
            <a:off x="7032750" y="2782804"/>
            <a:ext cx="4923279" cy="338475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1612068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374369E1-58CE-46F5-9C95-1F46F66D9836}"/>
              </a:ext>
            </a:extLst>
          </p:cNvPr>
          <p:cNvSpPr>
            <a:spLocks noGrp="1"/>
          </p:cNvSpPr>
          <p:nvPr>
            <p:ph idx="10"/>
          </p:nvPr>
        </p:nvSpPr>
        <p:spPr/>
        <p:txBody>
          <a:bodyPr/>
          <a:lstStyle/>
          <a:p>
            <a:r>
              <a:rPr lang="de-AT" dirty="0"/>
              <a:t>Multi-Tenant Environment Stability Validation</a:t>
            </a:r>
          </a:p>
        </p:txBody>
      </p:sp>
      <p:sp>
        <p:nvSpPr>
          <p:cNvPr id="3" name="TextBox 2">
            <a:extLst>
              <a:ext uri="{FF2B5EF4-FFF2-40B4-BE49-F238E27FC236}">
                <a16:creationId xmlns:a16="http://schemas.microsoft.com/office/drawing/2014/main" id="{6E91668A-E53E-4370-875D-E668E374ECD0}"/>
              </a:ext>
            </a:extLst>
          </p:cNvPr>
          <p:cNvSpPr txBox="1"/>
          <p:nvPr/>
        </p:nvSpPr>
        <p:spPr>
          <a:xfrm>
            <a:off x="235972" y="6461937"/>
            <a:ext cx="7541344" cy="318100"/>
          </a:xfrm>
          <a:prstGeom prst="rect">
            <a:avLst/>
          </a:prstGeom>
          <a:noFill/>
        </p:spPr>
        <p:txBody>
          <a:bodyPr wrap="square">
            <a:spAutoFit/>
          </a:bodyPr>
          <a:lstStyle/>
          <a:p>
            <a:r>
              <a:rPr lang="de-AT" sz="1467" dirty="0"/>
              <a:t>https://medium.com/keptn/validating-environment-stability-with-keptn-c07de8293486</a:t>
            </a:r>
          </a:p>
        </p:txBody>
      </p:sp>
      <p:pic>
        <p:nvPicPr>
          <p:cNvPr id="4098" name="Picture 2">
            <a:extLst>
              <a:ext uri="{FF2B5EF4-FFF2-40B4-BE49-F238E27FC236}">
                <a16:creationId xmlns:a16="http://schemas.microsoft.com/office/drawing/2014/main" id="{D5F13F44-5F6D-4DF2-91B8-9723DD45C2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3164" y="1667183"/>
            <a:ext cx="10445672" cy="41633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85101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A33F1C00-8CC1-4258-A4F0-B6C595958AE7}"/>
              </a:ext>
            </a:extLst>
          </p:cNvPr>
          <p:cNvSpPr>
            <a:spLocks noGrp="1"/>
          </p:cNvSpPr>
          <p:nvPr>
            <p:ph idx="10"/>
          </p:nvPr>
        </p:nvSpPr>
        <p:spPr/>
        <p:txBody>
          <a:bodyPr/>
          <a:lstStyle/>
          <a:p>
            <a:r>
              <a:rPr lang="de-AT" dirty="0"/>
              <a:t>Keptn recognized by performance engineers</a:t>
            </a:r>
          </a:p>
        </p:txBody>
      </p:sp>
      <p:pic>
        <p:nvPicPr>
          <p:cNvPr id="3" name="Picture 2">
            <a:extLst>
              <a:ext uri="{FF2B5EF4-FFF2-40B4-BE49-F238E27FC236}">
                <a16:creationId xmlns:a16="http://schemas.microsoft.com/office/drawing/2014/main" id="{D537125D-8980-4526-8668-AE8C506D32BE}"/>
              </a:ext>
            </a:extLst>
          </p:cNvPr>
          <p:cNvPicPr>
            <a:picLocks noChangeAspect="1"/>
          </p:cNvPicPr>
          <p:nvPr/>
        </p:nvPicPr>
        <p:blipFill>
          <a:blip r:embed="rId2"/>
          <a:stretch>
            <a:fillRect/>
          </a:stretch>
        </p:blipFill>
        <p:spPr>
          <a:xfrm>
            <a:off x="671474" y="1709389"/>
            <a:ext cx="10849053" cy="4294844"/>
          </a:xfrm>
          <a:prstGeom prst="rect">
            <a:avLst/>
          </a:prstGeom>
        </p:spPr>
      </p:pic>
      <p:sp>
        <p:nvSpPr>
          <p:cNvPr id="4" name="Rectangle 3">
            <a:extLst>
              <a:ext uri="{FF2B5EF4-FFF2-40B4-BE49-F238E27FC236}">
                <a16:creationId xmlns:a16="http://schemas.microsoft.com/office/drawing/2014/main" id="{DC3209EA-BBB9-4BF0-AFE4-43D0F6F8F205}"/>
              </a:ext>
            </a:extLst>
          </p:cNvPr>
          <p:cNvSpPr/>
          <p:nvPr/>
        </p:nvSpPr>
        <p:spPr>
          <a:xfrm>
            <a:off x="806245" y="3179909"/>
            <a:ext cx="10378912" cy="901472"/>
          </a:xfrm>
          <a:prstGeom prst="rect">
            <a:avLst/>
          </a:prstGeom>
          <a:solidFill>
            <a:srgbClr val="92D050">
              <a:alpha val="3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2400"/>
          </a:p>
        </p:txBody>
      </p:sp>
    </p:spTree>
    <p:extLst>
      <p:ext uri="{BB962C8B-B14F-4D97-AF65-F5344CB8AC3E}">
        <p14:creationId xmlns:p14="http://schemas.microsoft.com/office/powerpoint/2010/main" val="20170591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9B51D322-DAAC-4E75-BF5B-5CD23578F92E}"/>
              </a:ext>
            </a:extLst>
          </p:cNvPr>
          <p:cNvSpPr>
            <a:spLocks noGrp="1"/>
          </p:cNvSpPr>
          <p:nvPr>
            <p:ph idx="1"/>
          </p:nvPr>
        </p:nvSpPr>
        <p:spPr>
          <a:xfrm>
            <a:off x="388257" y="1284740"/>
            <a:ext cx="10515600" cy="3565166"/>
          </a:xfrm>
        </p:spPr>
        <p:txBody>
          <a:bodyPr/>
          <a:lstStyle/>
          <a:p>
            <a:pPr algn="l">
              <a:buFont typeface="Arial" panose="020B0604020202020204" pitchFamily="34" charset="0"/>
              <a:buChar char="•"/>
            </a:pPr>
            <a:r>
              <a:rPr lang="en-US" b="0" i="0" dirty="0">
                <a:solidFill>
                  <a:srgbClr val="333333"/>
                </a:solidFill>
                <a:effectLst/>
                <a:latin typeface="franklin-gothic-urw"/>
              </a:rPr>
              <a:t>Recording: 25-30 minutes to allow live Q&amp;A or 35 minutes</a:t>
            </a:r>
          </a:p>
          <a:p>
            <a:pPr algn="l"/>
            <a:r>
              <a:rPr lang="en-US" b="0" i="0" dirty="0">
                <a:solidFill>
                  <a:srgbClr val="2D4664"/>
                </a:solidFill>
                <a:effectLst/>
                <a:latin typeface="montserratregular"/>
              </a:rPr>
              <a:t>Moving to k8s doesn’t prevent anyone from bad architectural decisions leading to performance degradations, scalability issues or violating your SLOs in production. In fact – building smaller services running in pods connected through service meshes are even more vulnerable to bad architectural or implementation choices. To avoid any bad deployments, the CNCF project </a:t>
            </a:r>
            <a:r>
              <a:rPr lang="en-US" b="0" i="0" dirty="0" err="1">
                <a:solidFill>
                  <a:srgbClr val="2D4664"/>
                </a:solidFill>
                <a:effectLst/>
                <a:latin typeface="montserratregular"/>
              </a:rPr>
              <a:t>Keptn</a:t>
            </a:r>
            <a:r>
              <a:rPr lang="en-US" b="0" i="0" dirty="0">
                <a:solidFill>
                  <a:srgbClr val="2D4664"/>
                </a:solidFill>
                <a:effectLst/>
                <a:latin typeface="montserratregular"/>
              </a:rPr>
              <a:t> provides automated SLO-based Performance Analysis as part of your CD process. </a:t>
            </a:r>
            <a:r>
              <a:rPr lang="en-US" b="0" i="0" dirty="0" err="1">
                <a:solidFill>
                  <a:srgbClr val="2D4664"/>
                </a:solidFill>
                <a:effectLst/>
                <a:latin typeface="montserratregular"/>
              </a:rPr>
              <a:t>Keptn</a:t>
            </a:r>
            <a:r>
              <a:rPr lang="en-US" b="0" i="0" dirty="0">
                <a:solidFill>
                  <a:srgbClr val="2D4664"/>
                </a:solidFill>
                <a:effectLst/>
                <a:latin typeface="montserratregular"/>
              </a:rPr>
              <a:t> automatically detects architectural and deployment changes that have a negative impact to performance and scalability. It uses SLOs (Service Level Objectives) to ensure your services always meet your objectives. The </a:t>
            </a:r>
            <a:r>
              <a:rPr lang="en-US" b="0" i="0" dirty="0" err="1">
                <a:solidFill>
                  <a:srgbClr val="2D4664"/>
                </a:solidFill>
                <a:effectLst/>
                <a:latin typeface="montserratregular"/>
              </a:rPr>
              <a:t>Keptn</a:t>
            </a:r>
            <a:r>
              <a:rPr lang="en-US" b="0" i="0" dirty="0">
                <a:solidFill>
                  <a:srgbClr val="2D4664"/>
                </a:solidFill>
                <a:effectLst/>
                <a:latin typeface="montserratregular"/>
              </a:rPr>
              <a:t> team has also put out SLO best practices to identify well known performance patterns that have been identified over the years analyzing hundreds of distributed software architectures deployed on k8s. Join this session and learn what these patterns are and how </a:t>
            </a:r>
            <a:r>
              <a:rPr lang="en-US" b="0" i="0" dirty="0" err="1">
                <a:solidFill>
                  <a:srgbClr val="2D4664"/>
                </a:solidFill>
                <a:effectLst/>
                <a:latin typeface="montserratregular"/>
              </a:rPr>
              <a:t>Keptn</a:t>
            </a:r>
            <a:r>
              <a:rPr lang="en-US" b="0" i="0" dirty="0">
                <a:solidFill>
                  <a:srgbClr val="2D4664"/>
                </a:solidFill>
                <a:effectLst/>
                <a:latin typeface="montserratregular"/>
              </a:rPr>
              <a:t> helps you prevent them from entering production.</a:t>
            </a:r>
          </a:p>
        </p:txBody>
      </p:sp>
      <p:sp>
        <p:nvSpPr>
          <p:cNvPr id="7" name="Content Placeholder 6">
            <a:extLst>
              <a:ext uri="{FF2B5EF4-FFF2-40B4-BE49-F238E27FC236}">
                <a16:creationId xmlns:a16="http://schemas.microsoft.com/office/drawing/2014/main" id="{F870B039-9CA4-4F8B-A41D-FBB23673EF29}"/>
              </a:ext>
            </a:extLst>
          </p:cNvPr>
          <p:cNvSpPr>
            <a:spLocks noGrp="1"/>
          </p:cNvSpPr>
          <p:nvPr>
            <p:ph idx="10"/>
          </p:nvPr>
        </p:nvSpPr>
        <p:spPr/>
        <p:txBody>
          <a:bodyPr/>
          <a:lstStyle/>
          <a:p>
            <a:r>
              <a:rPr lang="de-AT" b="0" i="1" dirty="0">
                <a:solidFill>
                  <a:srgbClr val="333333"/>
                </a:solidFill>
                <a:effectLst/>
                <a:latin typeface="franklin-gothic-urw"/>
              </a:rPr>
              <a:t>Rought Outline and timing (hidden)</a:t>
            </a:r>
            <a:endParaRPr lang="de-AT" i="1" dirty="0"/>
          </a:p>
        </p:txBody>
      </p:sp>
    </p:spTree>
    <p:extLst>
      <p:ext uri="{BB962C8B-B14F-4D97-AF65-F5344CB8AC3E}">
        <p14:creationId xmlns:p14="http://schemas.microsoft.com/office/powerpoint/2010/main" val="10526595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35"/>
          <p:cNvSpPr txBox="1">
            <a:spLocks noGrp="1"/>
          </p:cNvSpPr>
          <p:nvPr>
            <p:ph type="title"/>
          </p:nvPr>
        </p:nvSpPr>
        <p:spPr>
          <a:prstGeom prst="rect">
            <a:avLst/>
          </a:prstGeom>
        </p:spPr>
        <p:txBody>
          <a:bodyPr spcFirstLastPara="1" wrap="square" lIns="121900" tIns="121900" rIns="121900" bIns="121900" anchor="ctr" anchorCtr="0">
            <a:noAutofit/>
          </a:bodyPr>
          <a:lstStyle/>
          <a:p>
            <a:pPr>
              <a:buSzPts val="990"/>
            </a:pPr>
            <a:r>
              <a:rPr lang="en" sz="6187" dirty="0"/>
              <a:t>Let’s Wrap it up!</a:t>
            </a:r>
            <a:endParaRPr sz="6187"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335EDDE-ADAA-4CD5-B15B-FCD4ED89F5C1}"/>
              </a:ext>
            </a:extLst>
          </p:cNvPr>
          <p:cNvSpPr>
            <a:spLocks noGrp="1"/>
          </p:cNvSpPr>
          <p:nvPr>
            <p:ph idx="10"/>
          </p:nvPr>
        </p:nvSpPr>
        <p:spPr/>
        <p:txBody>
          <a:bodyPr/>
          <a:lstStyle/>
          <a:p>
            <a:r>
              <a:rPr lang="de-AT" sz="2000" dirty="0"/>
              <a:t>Automate Distributed Problem Detection &amp; Remediation </a:t>
            </a:r>
            <a:endParaRPr lang="de-AT" dirty="0"/>
          </a:p>
        </p:txBody>
      </p:sp>
      <p:pic>
        <p:nvPicPr>
          <p:cNvPr id="4" name="Picture 3">
            <a:extLst>
              <a:ext uri="{FF2B5EF4-FFF2-40B4-BE49-F238E27FC236}">
                <a16:creationId xmlns:a16="http://schemas.microsoft.com/office/drawing/2014/main" id="{0218E42A-055C-4A66-A758-B3478BA41002}"/>
              </a:ext>
            </a:extLst>
          </p:cNvPr>
          <p:cNvPicPr>
            <a:picLocks noChangeAspect="1"/>
          </p:cNvPicPr>
          <p:nvPr/>
        </p:nvPicPr>
        <p:blipFill>
          <a:blip r:embed="rId2"/>
          <a:stretch>
            <a:fillRect/>
          </a:stretch>
        </p:blipFill>
        <p:spPr>
          <a:xfrm>
            <a:off x="935714" y="1784844"/>
            <a:ext cx="3306700" cy="1810595"/>
          </a:xfrm>
          <a:prstGeom prst="rect">
            <a:avLst/>
          </a:prstGeom>
        </p:spPr>
      </p:pic>
      <p:pic>
        <p:nvPicPr>
          <p:cNvPr id="6" name="Picture 5">
            <a:extLst>
              <a:ext uri="{FF2B5EF4-FFF2-40B4-BE49-F238E27FC236}">
                <a16:creationId xmlns:a16="http://schemas.microsoft.com/office/drawing/2014/main" id="{79513DB5-5B72-4833-9A81-92195765297D}"/>
              </a:ext>
            </a:extLst>
          </p:cNvPr>
          <p:cNvPicPr>
            <a:picLocks noChangeAspect="1"/>
          </p:cNvPicPr>
          <p:nvPr/>
        </p:nvPicPr>
        <p:blipFill>
          <a:blip r:embed="rId3"/>
          <a:stretch>
            <a:fillRect/>
          </a:stretch>
        </p:blipFill>
        <p:spPr>
          <a:xfrm>
            <a:off x="2507691" y="2172940"/>
            <a:ext cx="3395515" cy="1667821"/>
          </a:xfrm>
          <a:prstGeom prst="rect">
            <a:avLst/>
          </a:prstGeom>
        </p:spPr>
      </p:pic>
      <p:sp>
        <p:nvSpPr>
          <p:cNvPr id="22" name="Rectangle 21">
            <a:extLst>
              <a:ext uri="{FF2B5EF4-FFF2-40B4-BE49-F238E27FC236}">
                <a16:creationId xmlns:a16="http://schemas.microsoft.com/office/drawing/2014/main" id="{281D4386-1D0E-48A1-A04A-E6621F153CA6}"/>
              </a:ext>
            </a:extLst>
          </p:cNvPr>
          <p:cNvSpPr/>
          <p:nvPr/>
        </p:nvSpPr>
        <p:spPr>
          <a:xfrm>
            <a:off x="935712" y="1390785"/>
            <a:ext cx="4967493" cy="369332"/>
          </a:xfrm>
          <a:prstGeom prst="rect">
            <a:avLst/>
          </a:prstGeom>
          <a:solidFill>
            <a:srgbClr val="FFFFFF"/>
          </a:solidFill>
          <a:ln w="38100">
            <a:solidFill>
              <a:schemeClr val="accent1">
                <a:lumMod val="75000"/>
              </a:schemeClr>
            </a:solidFill>
          </a:ln>
        </p:spPr>
        <p:txBody>
          <a:bodyPr wrap="square">
            <a:spAutoFit/>
          </a:bodyPr>
          <a:lstStyle/>
          <a:p>
            <a:pPr algn="ctr" defTabSz="914438"/>
            <a:r>
              <a:rPr lang="en-US" b="1" dirty="0">
                <a:solidFill>
                  <a:srgbClr val="454646"/>
                </a:solidFill>
                <a:latin typeface="Calibri" panose="020F0502020204030204"/>
              </a:rPr>
              <a:t>#1 Understand your Patterns &amp; Define Metrics</a:t>
            </a:r>
            <a:endParaRPr lang="en-US" sz="1100" dirty="0">
              <a:solidFill>
                <a:srgbClr val="454646">
                  <a:lumMod val="50000"/>
                </a:srgbClr>
              </a:solidFill>
              <a:latin typeface="Calibri" panose="020F0502020204030204"/>
            </a:endParaRPr>
          </a:p>
        </p:txBody>
      </p:sp>
      <p:pic>
        <p:nvPicPr>
          <p:cNvPr id="33" name="Picture 32">
            <a:extLst>
              <a:ext uri="{FF2B5EF4-FFF2-40B4-BE49-F238E27FC236}">
                <a16:creationId xmlns:a16="http://schemas.microsoft.com/office/drawing/2014/main" id="{8C4F6FA0-52C6-4628-A3E2-55020A47B26E}"/>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935713" y="4498239"/>
            <a:ext cx="3551075" cy="1823980"/>
          </a:xfrm>
          <a:prstGeom prst="rect">
            <a:avLst/>
          </a:prstGeom>
        </p:spPr>
      </p:pic>
      <p:sp>
        <p:nvSpPr>
          <p:cNvPr id="35" name="Rectangle 34">
            <a:extLst>
              <a:ext uri="{FF2B5EF4-FFF2-40B4-BE49-F238E27FC236}">
                <a16:creationId xmlns:a16="http://schemas.microsoft.com/office/drawing/2014/main" id="{B991B1B8-BBF3-4CAD-89B4-0842E787E20F}"/>
              </a:ext>
            </a:extLst>
          </p:cNvPr>
          <p:cNvSpPr/>
          <p:nvPr/>
        </p:nvSpPr>
        <p:spPr>
          <a:xfrm>
            <a:off x="935712" y="4017801"/>
            <a:ext cx="4967493" cy="369332"/>
          </a:xfrm>
          <a:prstGeom prst="rect">
            <a:avLst/>
          </a:prstGeom>
          <a:solidFill>
            <a:srgbClr val="FFFFFF"/>
          </a:solidFill>
          <a:ln w="38100">
            <a:solidFill>
              <a:schemeClr val="accent1">
                <a:lumMod val="75000"/>
              </a:schemeClr>
            </a:solidFill>
          </a:ln>
        </p:spPr>
        <p:txBody>
          <a:bodyPr wrap="square">
            <a:spAutoFit/>
          </a:bodyPr>
          <a:lstStyle/>
          <a:p>
            <a:pPr algn="ctr" defTabSz="914438"/>
            <a:r>
              <a:rPr lang="en-US" b="1" dirty="0">
                <a:solidFill>
                  <a:srgbClr val="454646"/>
                </a:solidFill>
                <a:latin typeface="Calibri" panose="020F0502020204030204"/>
              </a:rPr>
              <a:t>#2 Monitor your metrics (SLIs/SLOs)</a:t>
            </a:r>
            <a:endParaRPr lang="en-US" sz="1100" dirty="0">
              <a:solidFill>
                <a:srgbClr val="454646">
                  <a:lumMod val="50000"/>
                </a:srgbClr>
              </a:solidFill>
              <a:latin typeface="Calibri" panose="020F0502020204030204"/>
            </a:endParaRPr>
          </a:p>
        </p:txBody>
      </p:sp>
      <p:pic>
        <p:nvPicPr>
          <p:cNvPr id="37" name="Picture 36">
            <a:extLst>
              <a:ext uri="{FF2B5EF4-FFF2-40B4-BE49-F238E27FC236}">
                <a16:creationId xmlns:a16="http://schemas.microsoft.com/office/drawing/2014/main" id="{8B70B9DF-FB0F-43F8-BA62-0E12A525F19D}"/>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2368360" y="4746895"/>
            <a:ext cx="3551075" cy="1823980"/>
          </a:xfrm>
          <a:prstGeom prst="rect">
            <a:avLst/>
          </a:prstGeom>
        </p:spPr>
      </p:pic>
      <p:sp>
        <p:nvSpPr>
          <p:cNvPr id="39" name="Rectangle 38">
            <a:extLst>
              <a:ext uri="{FF2B5EF4-FFF2-40B4-BE49-F238E27FC236}">
                <a16:creationId xmlns:a16="http://schemas.microsoft.com/office/drawing/2014/main" id="{911A6750-7081-4FE9-8E58-37B4B20C824F}"/>
              </a:ext>
            </a:extLst>
          </p:cNvPr>
          <p:cNvSpPr/>
          <p:nvPr/>
        </p:nvSpPr>
        <p:spPr>
          <a:xfrm>
            <a:off x="6773314" y="1390784"/>
            <a:ext cx="4967493" cy="369332"/>
          </a:xfrm>
          <a:prstGeom prst="rect">
            <a:avLst/>
          </a:prstGeom>
          <a:solidFill>
            <a:srgbClr val="FFFFFF"/>
          </a:solidFill>
          <a:ln w="38100">
            <a:solidFill>
              <a:schemeClr val="accent1">
                <a:lumMod val="75000"/>
              </a:schemeClr>
            </a:solidFill>
          </a:ln>
        </p:spPr>
        <p:txBody>
          <a:bodyPr wrap="square">
            <a:spAutoFit/>
          </a:bodyPr>
          <a:lstStyle/>
          <a:p>
            <a:pPr algn="ctr" defTabSz="914438"/>
            <a:r>
              <a:rPr lang="en-US" b="1" dirty="0">
                <a:solidFill>
                  <a:srgbClr val="454646"/>
                </a:solidFill>
                <a:latin typeface="Calibri" panose="020F0502020204030204"/>
              </a:rPr>
              <a:t>#3 Let </a:t>
            </a:r>
            <a:r>
              <a:rPr lang="en-US" b="1" dirty="0" err="1">
                <a:solidFill>
                  <a:srgbClr val="454646"/>
                </a:solidFill>
                <a:latin typeface="Calibri" panose="020F0502020204030204"/>
              </a:rPr>
              <a:t>Keptn</a:t>
            </a:r>
            <a:r>
              <a:rPr lang="en-US" b="1" dirty="0">
                <a:solidFill>
                  <a:srgbClr val="454646"/>
                </a:solidFill>
                <a:latin typeface="Calibri" panose="020F0502020204030204"/>
              </a:rPr>
              <a:t> automate the analysis</a:t>
            </a:r>
            <a:endParaRPr lang="en-US" sz="1100" dirty="0">
              <a:solidFill>
                <a:srgbClr val="454646">
                  <a:lumMod val="50000"/>
                </a:srgbClr>
              </a:solidFill>
              <a:latin typeface="Calibri" panose="020F0502020204030204"/>
            </a:endParaRPr>
          </a:p>
        </p:txBody>
      </p:sp>
      <p:pic>
        <p:nvPicPr>
          <p:cNvPr id="40" name="Picture 39">
            <a:extLst>
              <a:ext uri="{FF2B5EF4-FFF2-40B4-BE49-F238E27FC236}">
                <a16:creationId xmlns:a16="http://schemas.microsoft.com/office/drawing/2014/main" id="{FF6820F7-7C06-4A8D-8A1B-B236445F44A0}"/>
              </a:ext>
            </a:extLst>
          </p:cNvPr>
          <p:cNvPicPr>
            <a:picLocks noChangeAspect="1"/>
          </p:cNvPicPr>
          <p:nvPr/>
        </p:nvPicPr>
        <p:blipFill rotWithShape="1">
          <a:blip r:embed="rId5"/>
          <a:srcRect t="35982" b="5844"/>
          <a:stretch/>
        </p:blipFill>
        <p:spPr>
          <a:xfrm>
            <a:off x="6755194" y="1792946"/>
            <a:ext cx="4967493" cy="2142071"/>
          </a:xfrm>
          <a:prstGeom prst="rect">
            <a:avLst/>
          </a:prstGeom>
          <a:ln>
            <a:noFill/>
          </a:ln>
          <a:effectLst>
            <a:outerShdw blurRad="292100" dist="139700" dir="2700000" algn="tl" rotWithShape="0">
              <a:srgbClr val="333333">
                <a:alpha val="65000"/>
              </a:srgbClr>
            </a:outerShdw>
          </a:effectLst>
        </p:spPr>
      </p:pic>
      <p:sp>
        <p:nvSpPr>
          <p:cNvPr id="42" name="Rectangle 41">
            <a:extLst>
              <a:ext uri="{FF2B5EF4-FFF2-40B4-BE49-F238E27FC236}">
                <a16:creationId xmlns:a16="http://schemas.microsoft.com/office/drawing/2014/main" id="{50FCA28A-94E7-47CA-A8F3-CF3DB7D82AF9}"/>
              </a:ext>
            </a:extLst>
          </p:cNvPr>
          <p:cNvSpPr/>
          <p:nvPr/>
        </p:nvSpPr>
        <p:spPr>
          <a:xfrm>
            <a:off x="6773314" y="4017802"/>
            <a:ext cx="4967493" cy="369332"/>
          </a:xfrm>
          <a:prstGeom prst="rect">
            <a:avLst/>
          </a:prstGeom>
          <a:solidFill>
            <a:srgbClr val="FFFFFF"/>
          </a:solidFill>
          <a:ln w="38100">
            <a:solidFill>
              <a:schemeClr val="accent1">
                <a:lumMod val="75000"/>
              </a:schemeClr>
            </a:solidFill>
          </a:ln>
        </p:spPr>
        <p:txBody>
          <a:bodyPr wrap="square">
            <a:spAutoFit/>
          </a:bodyPr>
          <a:lstStyle/>
          <a:p>
            <a:pPr algn="ctr" defTabSz="914438"/>
            <a:r>
              <a:rPr lang="en-US" b="1" dirty="0">
                <a:solidFill>
                  <a:srgbClr val="454646"/>
                </a:solidFill>
                <a:latin typeface="Calibri" panose="020F0502020204030204"/>
              </a:rPr>
              <a:t>#4 Integrate </a:t>
            </a:r>
            <a:r>
              <a:rPr lang="en-US" b="1" dirty="0" err="1">
                <a:solidFill>
                  <a:srgbClr val="454646"/>
                </a:solidFill>
                <a:latin typeface="Calibri" panose="020F0502020204030204"/>
              </a:rPr>
              <a:t>Keptn</a:t>
            </a:r>
            <a:r>
              <a:rPr lang="en-US" b="1" dirty="0">
                <a:solidFill>
                  <a:srgbClr val="454646"/>
                </a:solidFill>
                <a:latin typeface="Calibri" panose="020F0502020204030204"/>
              </a:rPr>
              <a:t> into Delivery &amp; Operations</a:t>
            </a:r>
            <a:endParaRPr lang="en-US" sz="1100" dirty="0">
              <a:solidFill>
                <a:srgbClr val="454646">
                  <a:lumMod val="50000"/>
                </a:srgbClr>
              </a:solidFill>
              <a:latin typeface="Calibri" panose="020F0502020204030204"/>
            </a:endParaRPr>
          </a:p>
        </p:txBody>
      </p:sp>
      <p:pic>
        <p:nvPicPr>
          <p:cNvPr id="44" name="Picture 43">
            <a:extLst>
              <a:ext uri="{FF2B5EF4-FFF2-40B4-BE49-F238E27FC236}">
                <a16:creationId xmlns:a16="http://schemas.microsoft.com/office/drawing/2014/main" id="{015622FA-4AB8-4057-9073-A3C408F91279}"/>
              </a:ext>
            </a:extLst>
          </p:cNvPr>
          <p:cNvPicPr>
            <a:picLocks noChangeAspect="1"/>
          </p:cNvPicPr>
          <p:nvPr/>
        </p:nvPicPr>
        <p:blipFill>
          <a:blip r:embed="rId6"/>
          <a:stretch>
            <a:fillRect/>
          </a:stretch>
        </p:blipFill>
        <p:spPr>
          <a:xfrm>
            <a:off x="7062348" y="5328263"/>
            <a:ext cx="1114984" cy="397213"/>
          </a:xfrm>
          <a:prstGeom prst="rect">
            <a:avLst/>
          </a:prstGeom>
        </p:spPr>
      </p:pic>
      <p:pic>
        <p:nvPicPr>
          <p:cNvPr id="46" name="Picture 2" descr="Press kit | GitLab">
            <a:extLst>
              <a:ext uri="{FF2B5EF4-FFF2-40B4-BE49-F238E27FC236}">
                <a16:creationId xmlns:a16="http://schemas.microsoft.com/office/drawing/2014/main" id="{3A52DBC2-4003-44AD-B604-998311832E4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79825" y="4689866"/>
            <a:ext cx="534683" cy="484647"/>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8" descr="10 Reasons to Manage Your Releases With XL Release v.4.5 - XebiaLabs">
            <a:extLst>
              <a:ext uri="{FF2B5EF4-FFF2-40B4-BE49-F238E27FC236}">
                <a16:creationId xmlns:a16="http://schemas.microsoft.com/office/drawing/2014/main" id="{AA282FCB-0CDF-4F4B-9C40-E7FE7E59EBBE}"/>
              </a:ext>
            </a:extLst>
          </p:cNvPr>
          <p:cNvPicPr>
            <a:picLocks noChangeAspect="1" noChangeArrowheads="1"/>
          </p:cNvPicPr>
          <p:nvPr/>
        </p:nvPicPr>
        <p:blipFill rotWithShape="1">
          <a:blip r:embed="rId8">
            <a:clrChange>
              <a:clrFrom>
                <a:srgbClr val="FEFEFE">
                  <a:alpha val="99608"/>
                </a:srgbClr>
              </a:clrFrom>
              <a:clrTo>
                <a:srgbClr val="FEFEFE">
                  <a:alpha val="0"/>
                </a:srgbClr>
              </a:clrTo>
            </a:clrChange>
            <a:extLst>
              <a:ext uri="{28A0092B-C50C-407E-A947-70E740481C1C}">
                <a14:useLocalDpi xmlns:a14="http://schemas.microsoft.com/office/drawing/2010/main" val="0"/>
              </a:ext>
            </a:extLst>
          </a:blip>
          <a:srcRect t="36420" r="74245" b="35790"/>
          <a:stretch/>
        </p:blipFill>
        <p:spPr bwMode="auto">
          <a:xfrm>
            <a:off x="8350655" y="4781526"/>
            <a:ext cx="291676" cy="314727"/>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2" descr="Automating Azure DevOps Service Connections - Cloud Collaboration">
            <a:extLst>
              <a:ext uri="{FF2B5EF4-FFF2-40B4-BE49-F238E27FC236}">
                <a16:creationId xmlns:a16="http://schemas.microsoft.com/office/drawing/2014/main" id="{5882C735-6D74-4C17-A13E-65E015D2EBD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816999" y="5319759"/>
            <a:ext cx="391900" cy="387888"/>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51">
            <a:extLst>
              <a:ext uri="{FF2B5EF4-FFF2-40B4-BE49-F238E27FC236}">
                <a16:creationId xmlns:a16="http://schemas.microsoft.com/office/drawing/2014/main" id="{8F6F2109-E2E5-4EA5-A88F-686F36C171EE}"/>
              </a:ext>
            </a:extLst>
          </p:cNvPr>
          <p:cNvPicPr>
            <a:picLocks noChangeAspect="1"/>
          </p:cNvPicPr>
          <p:nvPr/>
        </p:nvPicPr>
        <p:blipFill>
          <a:blip r:embed="rId10">
            <a:clrChange>
              <a:clrFrom>
                <a:srgbClr val="000000"/>
              </a:clrFrom>
              <a:clrTo>
                <a:srgbClr val="000000">
                  <a:alpha val="0"/>
                </a:srgbClr>
              </a:clrTo>
            </a:clrChange>
          </a:blip>
          <a:stretch>
            <a:fillRect/>
          </a:stretch>
        </p:blipFill>
        <p:spPr>
          <a:xfrm>
            <a:off x="7036565" y="4715399"/>
            <a:ext cx="380751" cy="403060"/>
          </a:xfrm>
          <a:prstGeom prst="rect">
            <a:avLst/>
          </a:prstGeom>
        </p:spPr>
      </p:pic>
      <p:pic>
        <p:nvPicPr>
          <p:cNvPr id="54" name="Picture 53">
            <a:extLst>
              <a:ext uri="{FF2B5EF4-FFF2-40B4-BE49-F238E27FC236}">
                <a16:creationId xmlns:a16="http://schemas.microsoft.com/office/drawing/2014/main" id="{88A38EB6-F4D0-4CAE-BA69-ED634FA3C3E1}"/>
              </a:ext>
            </a:extLst>
          </p:cNvPr>
          <p:cNvPicPr>
            <a:picLocks noChangeAspect="1"/>
          </p:cNvPicPr>
          <p:nvPr/>
        </p:nvPicPr>
        <p:blipFill>
          <a:blip r:embed="rId11"/>
          <a:stretch>
            <a:fillRect/>
          </a:stretch>
        </p:blipFill>
        <p:spPr>
          <a:xfrm>
            <a:off x="10817018" y="4781584"/>
            <a:ext cx="509599" cy="342821"/>
          </a:xfrm>
          <a:prstGeom prst="rect">
            <a:avLst/>
          </a:prstGeom>
        </p:spPr>
      </p:pic>
      <p:pic>
        <p:nvPicPr>
          <p:cNvPr id="56" name="Picture 2" descr="Chaos engineering - Wikipedia">
            <a:extLst>
              <a:ext uri="{FF2B5EF4-FFF2-40B4-BE49-F238E27FC236}">
                <a16:creationId xmlns:a16="http://schemas.microsoft.com/office/drawing/2014/main" id="{D0E64E48-0066-48EE-A2B0-E0046531B7C5}"/>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835995" y="5273273"/>
            <a:ext cx="522077" cy="526719"/>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57">
            <a:extLst>
              <a:ext uri="{FF2B5EF4-FFF2-40B4-BE49-F238E27FC236}">
                <a16:creationId xmlns:a16="http://schemas.microsoft.com/office/drawing/2014/main" id="{6598BD47-D180-4EE1-8AAA-882C7A991B1C}"/>
              </a:ext>
            </a:extLst>
          </p:cNvPr>
          <p:cNvPicPr>
            <a:picLocks noChangeAspect="1"/>
          </p:cNvPicPr>
          <p:nvPr/>
        </p:nvPicPr>
        <p:blipFill>
          <a:blip r:embed="rId13"/>
          <a:stretch>
            <a:fillRect/>
          </a:stretch>
        </p:blipFill>
        <p:spPr>
          <a:xfrm>
            <a:off x="10920928" y="5898166"/>
            <a:ext cx="352213" cy="434647"/>
          </a:xfrm>
          <a:prstGeom prst="rect">
            <a:avLst/>
          </a:prstGeom>
        </p:spPr>
      </p:pic>
      <p:pic>
        <p:nvPicPr>
          <p:cNvPr id="60" name="Graphic 56">
            <a:extLst>
              <a:ext uri="{FF2B5EF4-FFF2-40B4-BE49-F238E27FC236}">
                <a16:creationId xmlns:a16="http://schemas.microsoft.com/office/drawing/2014/main" id="{22A4293C-8726-47FD-8036-FE27DF01BA44}"/>
              </a:ext>
            </a:extLst>
          </p:cNvPr>
          <p:cNvPicPr>
            <a:picLocks noChangeAspect="1"/>
          </p:cNvPicPr>
          <p:nvPr/>
        </p:nvPicPr>
        <p:blipFill rotWithShape="1">
          <a:blip r:embed="rId14">
            <a:extLst>
              <a:ext uri="{28A0092B-C50C-407E-A947-70E740481C1C}">
                <a14:useLocalDpi xmlns:a14="http://schemas.microsoft.com/office/drawing/2010/main" val="0"/>
              </a:ext>
            </a:extLst>
          </a:blip>
          <a:srcRect l="18767" r="14946"/>
          <a:stretch/>
        </p:blipFill>
        <p:spPr>
          <a:xfrm>
            <a:off x="9364576" y="5400372"/>
            <a:ext cx="399673" cy="401957"/>
          </a:xfrm>
          <a:prstGeom prst="rect">
            <a:avLst/>
          </a:prstGeom>
        </p:spPr>
      </p:pic>
      <p:pic>
        <p:nvPicPr>
          <p:cNvPr id="62" name="Picture 2" descr="Image result for prometheus icon">
            <a:extLst>
              <a:ext uri="{FF2B5EF4-FFF2-40B4-BE49-F238E27FC236}">
                <a16:creationId xmlns:a16="http://schemas.microsoft.com/office/drawing/2014/main" id="{456A5C6C-3D56-4910-BFC5-54A6C475DA9F}"/>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352021" y="4781528"/>
            <a:ext cx="333457" cy="333457"/>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62">
            <a:extLst>
              <a:ext uri="{FF2B5EF4-FFF2-40B4-BE49-F238E27FC236}">
                <a16:creationId xmlns:a16="http://schemas.microsoft.com/office/drawing/2014/main" id="{41E48F75-10A9-4A29-833F-35936500C585}"/>
              </a:ext>
            </a:extLst>
          </p:cNvPr>
          <p:cNvPicPr>
            <a:picLocks noChangeAspect="1"/>
          </p:cNvPicPr>
          <p:nvPr/>
        </p:nvPicPr>
        <p:blipFill>
          <a:blip r:embed="rId16"/>
          <a:stretch>
            <a:fillRect/>
          </a:stretch>
        </p:blipFill>
        <p:spPr>
          <a:xfrm>
            <a:off x="7558395" y="5915438"/>
            <a:ext cx="897868" cy="446111"/>
          </a:xfrm>
          <a:prstGeom prst="rect">
            <a:avLst/>
          </a:prstGeom>
        </p:spPr>
      </p:pic>
      <p:pic>
        <p:nvPicPr>
          <p:cNvPr id="64" name="Picture 4" descr="Image result for neoload png">
            <a:extLst>
              <a:ext uri="{FF2B5EF4-FFF2-40B4-BE49-F238E27FC236}">
                <a16:creationId xmlns:a16="http://schemas.microsoft.com/office/drawing/2014/main" id="{6A46C733-D3B9-482B-A69E-BDB26733A15D}"/>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8577426" y="6047610"/>
            <a:ext cx="946063" cy="261857"/>
          </a:xfrm>
          <a:prstGeom prst="rect">
            <a:avLst/>
          </a:prstGeom>
          <a:noFill/>
          <a:extLst>
            <a:ext uri="{909E8E84-426E-40DD-AFC4-6F175D3DCCD1}">
              <a14:hiddenFill xmlns:a14="http://schemas.microsoft.com/office/drawing/2010/main">
                <a:solidFill>
                  <a:srgbClr val="FFFFFF"/>
                </a:solidFill>
              </a14:hiddenFill>
            </a:ext>
          </a:extLst>
        </p:spPr>
      </p:pic>
      <p:pic>
        <p:nvPicPr>
          <p:cNvPr id="65" name="Picture 34" descr="Image result for slack icon">
            <a:extLst>
              <a:ext uri="{FF2B5EF4-FFF2-40B4-BE49-F238E27FC236}">
                <a16:creationId xmlns:a16="http://schemas.microsoft.com/office/drawing/2014/main" id="{BE126ABF-5485-45C5-9C1C-39A3F0B7F634}"/>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0089425" y="4751141"/>
            <a:ext cx="333457" cy="333457"/>
          </a:xfrm>
          <a:prstGeom prst="rect">
            <a:avLst/>
          </a:prstGeom>
          <a:noFill/>
          <a:extLst>
            <a:ext uri="{909E8E84-426E-40DD-AFC4-6F175D3DCCD1}">
              <a14:hiddenFill xmlns:a14="http://schemas.microsoft.com/office/drawing/2010/main">
                <a:solidFill>
                  <a:srgbClr val="FFFFFF"/>
                </a:solidFill>
              </a14:hiddenFill>
            </a:ext>
          </a:extLst>
        </p:spPr>
      </p:pic>
      <p:pic>
        <p:nvPicPr>
          <p:cNvPr id="66" name="Picture 36" descr="Image result for msteamsicon">
            <a:extLst>
              <a:ext uri="{FF2B5EF4-FFF2-40B4-BE49-F238E27FC236}">
                <a16:creationId xmlns:a16="http://schemas.microsoft.com/office/drawing/2014/main" id="{F3454E9D-9211-4A99-AA70-1B77404713A0}"/>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0084816" y="5432996"/>
            <a:ext cx="369333" cy="369333"/>
          </a:xfrm>
          <a:prstGeom prst="rect">
            <a:avLst/>
          </a:prstGeom>
          <a:noFill/>
          <a:extLst>
            <a:ext uri="{909E8E84-426E-40DD-AFC4-6F175D3DCCD1}">
              <a14:hiddenFill xmlns:a14="http://schemas.microsoft.com/office/drawing/2010/main">
                <a:solidFill>
                  <a:srgbClr val="FFFFFF"/>
                </a:solidFill>
              </a14:hiddenFill>
            </a:ext>
          </a:extLst>
        </p:spPr>
      </p:pic>
      <p:pic>
        <p:nvPicPr>
          <p:cNvPr id="67" name="Picture 38" descr="Image result for webex teams icon">
            <a:extLst>
              <a:ext uri="{FF2B5EF4-FFF2-40B4-BE49-F238E27FC236}">
                <a16:creationId xmlns:a16="http://schemas.microsoft.com/office/drawing/2014/main" id="{5FA07C75-BB75-4167-B65F-56438C024ACE}"/>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0177606" y="6062885"/>
            <a:ext cx="266423" cy="266423"/>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harness logo">
            <a:extLst>
              <a:ext uri="{FF2B5EF4-FFF2-40B4-BE49-F238E27FC236}">
                <a16:creationId xmlns:a16="http://schemas.microsoft.com/office/drawing/2014/main" id="{0A7C6987-7860-4DBE-A884-BBC2E1C6B5C3}"/>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8834529" y="4773848"/>
            <a:ext cx="333457" cy="33345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locust logo">
            <a:extLst>
              <a:ext uri="{FF2B5EF4-FFF2-40B4-BE49-F238E27FC236}">
                <a16:creationId xmlns:a16="http://schemas.microsoft.com/office/drawing/2014/main" id="{84963DFF-10FD-45B7-9F7D-0BBBBC0023F2}"/>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7099155" y="6011957"/>
            <a:ext cx="292752" cy="292752"/>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14" descr="Argo CD secrets management using Sops - DEV">
            <a:extLst>
              <a:ext uri="{FF2B5EF4-FFF2-40B4-BE49-F238E27FC236}">
                <a16:creationId xmlns:a16="http://schemas.microsoft.com/office/drawing/2014/main" id="{4B1459E8-9214-44F0-A48A-EA3B32718F26}"/>
              </a:ext>
            </a:extLst>
          </p:cNvPr>
          <p:cNvPicPr>
            <a:picLocks noChangeAspect="1" noChangeArrowheads="1"/>
          </p:cNvPicPr>
          <p:nvPr/>
        </p:nvPicPr>
        <p:blipFill rotWithShape="1">
          <a:blip r:embed="rId23">
            <a:clrChange>
              <a:clrFrom>
                <a:srgbClr val="FFFFFF"/>
              </a:clrFrom>
              <a:clrTo>
                <a:srgbClr val="FFFFFF">
                  <a:alpha val="0"/>
                </a:srgbClr>
              </a:clrTo>
            </a:clrChange>
            <a:extLst>
              <a:ext uri="{28A0092B-C50C-407E-A947-70E740481C1C}">
                <a14:useLocalDpi xmlns:a14="http://schemas.microsoft.com/office/drawing/2010/main" val="0"/>
              </a:ext>
            </a:extLst>
          </a:blip>
          <a:srcRect t="6034" r="59065"/>
          <a:stretch/>
        </p:blipFill>
        <p:spPr bwMode="auto">
          <a:xfrm>
            <a:off x="8292829" y="5322359"/>
            <a:ext cx="432081" cy="416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2132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fade">
                                      <p:cBhvr>
                                        <p:cTn id="10" dur="500"/>
                                        <p:tgtEl>
                                          <p:spTgt spid="35"/>
                                        </p:tgtEl>
                                      </p:cBhvr>
                                    </p:animEffect>
                                  </p:childTnLst>
                                </p:cTn>
                              </p:par>
                              <p:par>
                                <p:cTn id="11" presetID="10" presetClass="entr" presetSubtype="0" fill="hold" nodeType="withEffect">
                                  <p:stCondLst>
                                    <p:cond delay="0"/>
                                  </p:stCondLst>
                                  <p:childTnLst>
                                    <p:set>
                                      <p:cBhvr>
                                        <p:cTn id="12" dur="1" fill="hold">
                                          <p:stCondLst>
                                            <p:cond delay="0"/>
                                          </p:stCondLst>
                                        </p:cTn>
                                        <p:tgtEl>
                                          <p:spTgt spid="37"/>
                                        </p:tgtEl>
                                        <p:attrNameLst>
                                          <p:attrName>style.visibility</p:attrName>
                                        </p:attrNameLst>
                                      </p:cBhvr>
                                      <p:to>
                                        <p:strVal val="visible"/>
                                      </p:to>
                                    </p:set>
                                    <p:animEffect transition="in" filter="fade">
                                      <p:cBhvr>
                                        <p:cTn id="13" dur="500"/>
                                        <p:tgtEl>
                                          <p:spTgt spid="37"/>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9"/>
                                        </p:tgtEl>
                                        <p:attrNameLst>
                                          <p:attrName>style.visibility</p:attrName>
                                        </p:attrNameLst>
                                      </p:cBhvr>
                                      <p:to>
                                        <p:strVal val="visible"/>
                                      </p:to>
                                    </p:set>
                                    <p:animEffect transition="in" filter="fade">
                                      <p:cBhvr>
                                        <p:cTn id="18" dur="500"/>
                                        <p:tgtEl>
                                          <p:spTgt spid="39"/>
                                        </p:tgtEl>
                                      </p:cBhvr>
                                    </p:animEffect>
                                  </p:childTnLst>
                                </p:cTn>
                              </p:par>
                              <p:par>
                                <p:cTn id="19" presetID="10" presetClass="entr" presetSubtype="0" fill="hold" nodeType="withEffect">
                                  <p:stCondLst>
                                    <p:cond delay="0"/>
                                  </p:stCondLst>
                                  <p:childTnLst>
                                    <p:set>
                                      <p:cBhvr>
                                        <p:cTn id="20" dur="1" fill="hold">
                                          <p:stCondLst>
                                            <p:cond delay="0"/>
                                          </p:stCondLst>
                                        </p:cTn>
                                        <p:tgtEl>
                                          <p:spTgt spid="40"/>
                                        </p:tgtEl>
                                        <p:attrNameLst>
                                          <p:attrName>style.visibility</p:attrName>
                                        </p:attrNameLst>
                                      </p:cBhvr>
                                      <p:to>
                                        <p:strVal val="visible"/>
                                      </p:to>
                                    </p:set>
                                    <p:animEffect transition="in" filter="fade">
                                      <p:cBhvr>
                                        <p:cTn id="21" dur="500"/>
                                        <p:tgtEl>
                                          <p:spTgt spid="40"/>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42"/>
                                        </p:tgtEl>
                                        <p:attrNameLst>
                                          <p:attrName>style.visibility</p:attrName>
                                        </p:attrNameLst>
                                      </p:cBhvr>
                                      <p:to>
                                        <p:strVal val="visible"/>
                                      </p:to>
                                    </p:set>
                                    <p:animEffect transition="in" filter="fade">
                                      <p:cBhvr>
                                        <p:cTn id="26" dur="500"/>
                                        <p:tgtEl>
                                          <p:spTgt spid="42"/>
                                        </p:tgtEl>
                                      </p:cBhvr>
                                    </p:animEffect>
                                  </p:childTnLst>
                                </p:cTn>
                              </p:par>
                              <p:par>
                                <p:cTn id="27" presetID="10" presetClass="entr" presetSubtype="0" fill="hold" nodeType="withEffect">
                                  <p:stCondLst>
                                    <p:cond delay="0"/>
                                  </p:stCondLst>
                                  <p:childTnLst>
                                    <p:set>
                                      <p:cBhvr>
                                        <p:cTn id="28" dur="1" fill="hold">
                                          <p:stCondLst>
                                            <p:cond delay="0"/>
                                          </p:stCondLst>
                                        </p:cTn>
                                        <p:tgtEl>
                                          <p:spTgt spid="44"/>
                                        </p:tgtEl>
                                        <p:attrNameLst>
                                          <p:attrName>style.visibility</p:attrName>
                                        </p:attrNameLst>
                                      </p:cBhvr>
                                      <p:to>
                                        <p:strVal val="visible"/>
                                      </p:to>
                                    </p:set>
                                    <p:animEffect transition="in" filter="fade">
                                      <p:cBhvr>
                                        <p:cTn id="29" dur="500"/>
                                        <p:tgtEl>
                                          <p:spTgt spid="44"/>
                                        </p:tgtEl>
                                      </p:cBhvr>
                                    </p:animEffect>
                                  </p:childTnLst>
                                </p:cTn>
                              </p:par>
                              <p:par>
                                <p:cTn id="30" presetID="10" presetClass="entr" presetSubtype="0" fill="hold" nodeType="withEffect">
                                  <p:stCondLst>
                                    <p:cond delay="0"/>
                                  </p:stCondLst>
                                  <p:childTnLst>
                                    <p:set>
                                      <p:cBhvr>
                                        <p:cTn id="31" dur="1" fill="hold">
                                          <p:stCondLst>
                                            <p:cond delay="0"/>
                                          </p:stCondLst>
                                        </p:cTn>
                                        <p:tgtEl>
                                          <p:spTgt spid="46"/>
                                        </p:tgtEl>
                                        <p:attrNameLst>
                                          <p:attrName>style.visibility</p:attrName>
                                        </p:attrNameLst>
                                      </p:cBhvr>
                                      <p:to>
                                        <p:strVal val="visible"/>
                                      </p:to>
                                    </p:set>
                                    <p:animEffect transition="in" filter="fade">
                                      <p:cBhvr>
                                        <p:cTn id="32" dur="500"/>
                                        <p:tgtEl>
                                          <p:spTgt spid="46"/>
                                        </p:tgtEl>
                                      </p:cBhvr>
                                    </p:animEffect>
                                  </p:childTnLst>
                                </p:cTn>
                              </p:par>
                              <p:par>
                                <p:cTn id="33" presetID="10" presetClass="entr" presetSubtype="0" fill="hold" nodeType="withEffect">
                                  <p:stCondLst>
                                    <p:cond delay="0"/>
                                  </p:stCondLst>
                                  <p:childTnLst>
                                    <p:set>
                                      <p:cBhvr>
                                        <p:cTn id="34" dur="1" fill="hold">
                                          <p:stCondLst>
                                            <p:cond delay="0"/>
                                          </p:stCondLst>
                                        </p:cTn>
                                        <p:tgtEl>
                                          <p:spTgt spid="48"/>
                                        </p:tgtEl>
                                        <p:attrNameLst>
                                          <p:attrName>style.visibility</p:attrName>
                                        </p:attrNameLst>
                                      </p:cBhvr>
                                      <p:to>
                                        <p:strVal val="visible"/>
                                      </p:to>
                                    </p:set>
                                    <p:animEffect transition="in" filter="fade">
                                      <p:cBhvr>
                                        <p:cTn id="35" dur="500"/>
                                        <p:tgtEl>
                                          <p:spTgt spid="48"/>
                                        </p:tgtEl>
                                      </p:cBhvr>
                                    </p:animEffect>
                                  </p:childTnLst>
                                </p:cTn>
                              </p:par>
                              <p:par>
                                <p:cTn id="36" presetID="10" presetClass="entr" presetSubtype="0" fill="hold" nodeType="withEffect">
                                  <p:stCondLst>
                                    <p:cond delay="0"/>
                                  </p:stCondLst>
                                  <p:childTnLst>
                                    <p:set>
                                      <p:cBhvr>
                                        <p:cTn id="37" dur="1" fill="hold">
                                          <p:stCondLst>
                                            <p:cond delay="0"/>
                                          </p:stCondLst>
                                        </p:cTn>
                                        <p:tgtEl>
                                          <p:spTgt spid="50"/>
                                        </p:tgtEl>
                                        <p:attrNameLst>
                                          <p:attrName>style.visibility</p:attrName>
                                        </p:attrNameLst>
                                      </p:cBhvr>
                                      <p:to>
                                        <p:strVal val="visible"/>
                                      </p:to>
                                    </p:set>
                                    <p:animEffect transition="in" filter="fade">
                                      <p:cBhvr>
                                        <p:cTn id="38" dur="500"/>
                                        <p:tgtEl>
                                          <p:spTgt spid="50"/>
                                        </p:tgtEl>
                                      </p:cBhvr>
                                    </p:animEffect>
                                  </p:childTnLst>
                                </p:cTn>
                              </p:par>
                              <p:par>
                                <p:cTn id="39" presetID="10" presetClass="entr" presetSubtype="0" fill="hold" nodeType="withEffect">
                                  <p:stCondLst>
                                    <p:cond delay="0"/>
                                  </p:stCondLst>
                                  <p:childTnLst>
                                    <p:set>
                                      <p:cBhvr>
                                        <p:cTn id="40" dur="1" fill="hold">
                                          <p:stCondLst>
                                            <p:cond delay="0"/>
                                          </p:stCondLst>
                                        </p:cTn>
                                        <p:tgtEl>
                                          <p:spTgt spid="52"/>
                                        </p:tgtEl>
                                        <p:attrNameLst>
                                          <p:attrName>style.visibility</p:attrName>
                                        </p:attrNameLst>
                                      </p:cBhvr>
                                      <p:to>
                                        <p:strVal val="visible"/>
                                      </p:to>
                                    </p:set>
                                    <p:animEffect transition="in" filter="fade">
                                      <p:cBhvr>
                                        <p:cTn id="41" dur="500"/>
                                        <p:tgtEl>
                                          <p:spTgt spid="52"/>
                                        </p:tgtEl>
                                      </p:cBhvr>
                                    </p:animEffect>
                                  </p:childTnLst>
                                </p:cTn>
                              </p:par>
                              <p:par>
                                <p:cTn id="42" presetID="10" presetClass="entr" presetSubtype="0" fill="hold" nodeType="withEffect">
                                  <p:stCondLst>
                                    <p:cond delay="0"/>
                                  </p:stCondLst>
                                  <p:childTnLst>
                                    <p:set>
                                      <p:cBhvr>
                                        <p:cTn id="43" dur="1" fill="hold">
                                          <p:stCondLst>
                                            <p:cond delay="0"/>
                                          </p:stCondLst>
                                        </p:cTn>
                                        <p:tgtEl>
                                          <p:spTgt spid="54"/>
                                        </p:tgtEl>
                                        <p:attrNameLst>
                                          <p:attrName>style.visibility</p:attrName>
                                        </p:attrNameLst>
                                      </p:cBhvr>
                                      <p:to>
                                        <p:strVal val="visible"/>
                                      </p:to>
                                    </p:set>
                                    <p:animEffect transition="in" filter="fade">
                                      <p:cBhvr>
                                        <p:cTn id="44" dur="500"/>
                                        <p:tgtEl>
                                          <p:spTgt spid="54"/>
                                        </p:tgtEl>
                                      </p:cBhvr>
                                    </p:animEffect>
                                  </p:childTnLst>
                                </p:cTn>
                              </p:par>
                              <p:par>
                                <p:cTn id="45" presetID="10" presetClass="entr" presetSubtype="0" fill="hold" nodeType="withEffect">
                                  <p:stCondLst>
                                    <p:cond delay="0"/>
                                  </p:stCondLst>
                                  <p:childTnLst>
                                    <p:set>
                                      <p:cBhvr>
                                        <p:cTn id="46" dur="1" fill="hold">
                                          <p:stCondLst>
                                            <p:cond delay="0"/>
                                          </p:stCondLst>
                                        </p:cTn>
                                        <p:tgtEl>
                                          <p:spTgt spid="56"/>
                                        </p:tgtEl>
                                        <p:attrNameLst>
                                          <p:attrName>style.visibility</p:attrName>
                                        </p:attrNameLst>
                                      </p:cBhvr>
                                      <p:to>
                                        <p:strVal val="visible"/>
                                      </p:to>
                                    </p:set>
                                    <p:animEffect transition="in" filter="fade">
                                      <p:cBhvr>
                                        <p:cTn id="47" dur="500"/>
                                        <p:tgtEl>
                                          <p:spTgt spid="56"/>
                                        </p:tgtEl>
                                      </p:cBhvr>
                                    </p:animEffect>
                                  </p:childTnLst>
                                </p:cTn>
                              </p:par>
                              <p:par>
                                <p:cTn id="48" presetID="10" presetClass="entr" presetSubtype="0" fill="hold" nodeType="withEffect">
                                  <p:stCondLst>
                                    <p:cond delay="0"/>
                                  </p:stCondLst>
                                  <p:childTnLst>
                                    <p:set>
                                      <p:cBhvr>
                                        <p:cTn id="49" dur="1" fill="hold">
                                          <p:stCondLst>
                                            <p:cond delay="0"/>
                                          </p:stCondLst>
                                        </p:cTn>
                                        <p:tgtEl>
                                          <p:spTgt spid="58"/>
                                        </p:tgtEl>
                                        <p:attrNameLst>
                                          <p:attrName>style.visibility</p:attrName>
                                        </p:attrNameLst>
                                      </p:cBhvr>
                                      <p:to>
                                        <p:strVal val="visible"/>
                                      </p:to>
                                    </p:set>
                                    <p:animEffect transition="in" filter="fade">
                                      <p:cBhvr>
                                        <p:cTn id="50" dur="500"/>
                                        <p:tgtEl>
                                          <p:spTgt spid="58"/>
                                        </p:tgtEl>
                                      </p:cBhvr>
                                    </p:animEffect>
                                  </p:childTnLst>
                                </p:cTn>
                              </p:par>
                              <p:par>
                                <p:cTn id="51" presetID="10" presetClass="entr" presetSubtype="0" fill="hold" nodeType="withEffect">
                                  <p:stCondLst>
                                    <p:cond delay="0"/>
                                  </p:stCondLst>
                                  <p:childTnLst>
                                    <p:set>
                                      <p:cBhvr>
                                        <p:cTn id="52" dur="1" fill="hold">
                                          <p:stCondLst>
                                            <p:cond delay="0"/>
                                          </p:stCondLst>
                                        </p:cTn>
                                        <p:tgtEl>
                                          <p:spTgt spid="60"/>
                                        </p:tgtEl>
                                        <p:attrNameLst>
                                          <p:attrName>style.visibility</p:attrName>
                                        </p:attrNameLst>
                                      </p:cBhvr>
                                      <p:to>
                                        <p:strVal val="visible"/>
                                      </p:to>
                                    </p:set>
                                    <p:animEffect transition="in" filter="fade">
                                      <p:cBhvr>
                                        <p:cTn id="53" dur="500"/>
                                        <p:tgtEl>
                                          <p:spTgt spid="60"/>
                                        </p:tgtEl>
                                      </p:cBhvr>
                                    </p:animEffect>
                                  </p:childTnLst>
                                </p:cTn>
                              </p:par>
                              <p:par>
                                <p:cTn id="54" presetID="10" presetClass="entr" presetSubtype="0" fill="hold" nodeType="withEffect">
                                  <p:stCondLst>
                                    <p:cond delay="0"/>
                                  </p:stCondLst>
                                  <p:childTnLst>
                                    <p:set>
                                      <p:cBhvr>
                                        <p:cTn id="55" dur="1" fill="hold">
                                          <p:stCondLst>
                                            <p:cond delay="0"/>
                                          </p:stCondLst>
                                        </p:cTn>
                                        <p:tgtEl>
                                          <p:spTgt spid="62"/>
                                        </p:tgtEl>
                                        <p:attrNameLst>
                                          <p:attrName>style.visibility</p:attrName>
                                        </p:attrNameLst>
                                      </p:cBhvr>
                                      <p:to>
                                        <p:strVal val="visible"/>
                                      </p:to>
                                    </p:set>
                                    <p:animEffect transition="in" filter="fade">
                                      <p:cBhvr>
                                        <p:cTn id="56" dur="500"/>
                                        <p:tgtEl>
                                          <p:spTgt spid="62"/>
                                        </p:tgtEl>
                                      </p:cBhvr>
                                    </p:animEffect>
                                  </p:childTnLst>
                                </p:cTn>
                              </p:par>
                              <p:par>
                                <p:cTn id="57" presetID="10" presetClass="entr" presetSubtype="0" fill="hold" nodeType="withEffect">
                                  <p:stCondLst>
                                    <p:cond delay="0"/>
                                  </p:stCondLst>
                                  <p:childTnLst>
                                    <p:set>
                                      <p:cBhvr>
                                        <p:cTn id="58" dur="1" fill="hold">
                                          <p:stCondLst>
                                            <p:cond delay="0"/>
                                          </p:stCondLst>
                                        </p:cTn>
                                        <p:tgtEl>
                                          <p:spTgt spid="63"/>
                                        </p:tgtEl>
                                        <p:attrNameLst>
                                          <p:attrName>style.visibility</p:attrName>
                                        </p:attrNameLst>
                                      </p:cBhvr>
                                      <p:to>
                                        <p:strVal val="visible"/>
                                      </p:to>
                                    </p:set>
                                    <p:animEffect transition="in" filter="fade">
                                      <p:cBhvr>
                                        <p:cTn id="59" dur="500"/>
                                        <p:tgtEl>
                                          <p:spTgt spid="63"/>
                                        </p:tgtEl>
                                      </p:cBhvr>
                                    </p:animEffect>
                                  </p:childTnLst>
                                </p:cTn>
                              </p:par>
                              <p:par>
                                <p:cTn id="60" presetID="10" presetClass="entr" presetSubtype="0" fill="hold" nodeType="withEffect">
                                  <p:stCondLst>
                                    <p:cond delay="0"/>
                                  </p:stCondLst>
                                  <p:childTnLst>
                                    <p:set>
                                      <p:cBhvr>
                                        <p:cTn id="61" dur="1" fill="hold">
                                          <p:stCondLst>
                                            <p:cond delay="0"/>
                                          </p:stCondLst>
                                        </p:cTn>
                                        <p:tgtEl>
                                          <p:spTgt spid="64"/>
                                        </p:tgtEl>
                                        <p:attrNameLst>
                                          <p:attrName>style.visibility</p:attrName>
                                        </p:attrNameLst>
                                      </p:cBhvr>
                                      <p:to>
                                        <p:strVal val="visible"/>
                                      </p:to>
                                    </p:set>
                                    <p:animEffect transition="in" filter="fade">
                                      <p:cBhvr>
                                        <p:cTn id="62" dur="500"/>
                                        <p:tgtEl>
                                          <p:spTgt spid="64"/>
                                        </p:tgtEl>
                                      </p:cBhvr>
                                    </p:animEffect>
                                  </p:childTnLst>
                                </p:cTn>
                              </p:par>
                              <p:par>
                                <p:cTn id="63" presetID="10" presetClass="entr" presetSubtype="0" fill="hold" nodeType="withEffect">
                                  <p:stCondLst>
                                    <p:cond delay="0"/>
                                  </p:stCondLst>
                                  <p:childTnLst>
                                    <p:set>
                                      <p:cBhvr>
                                        <p:cTn id="64" dur="1" fill="hold">
                                          <p:stCondLst>
                                            <p:cond delay="0"/>
                                          </p:stCondLst>
                                        </p:cTn>
                                        <p:tgtEl>
                                          <p:spTgt spid="65"/>
                                        </p:tgtEl>
                                        <p:attrNameLst>
                                          <p:attrName>style.visibility</p:attrName>
                                        </p:attrNameLst>
                                      </p:cBhvr>
                                      <p:to>
                                        <p:strVal val="visible"/>
                                      </p:to>
                                    </p:set>
                                    <p:animEffect transition="in" filter="fade">
                                      <p:cBhvr>
                                        <p:cTn id="65" dur="500"/>
                                        <p:tgtEl>
                                          <p:spTgt spid="65"/>
                                        </p:tgtEl>
                                      </p:cBhvr>
                                    </p:animEffect>
                                  </p:childTnLst>
                                </p:cTn>
                              </p:par>
                              <p:par>
                                <p:cTn id="66" presetID="10" presetClass="entr" presetSubtype="0" fill="hold" nodeType="withEffect">
                                  <p:stCondLst>
                                    <p:cond delay="0"/>
                                  </p:stCondLst>
                                  <p:childTnLst>
                                    <p:set>
                                      <p:cBhvr>
                                        <p:cTn id="67" dur="1" fill="hold">
                                          <p:stCondLst>
                                            <p:cond delay="0"/>
                                          </p:stCondLst>
                                        </p:cTn>
                                        <p:tgtEl>
                                          <p:spTgt spid="66"/>
                                        </p:tgtEl>
                                        <p:attrNameLst>
                                          <p:attrName>style.visibility</p:attrName>
                                        </p:attrNameLst>
                                      </p:cBhvr>
                                      <p:to>
                                        <p:strVal val="visible"/>
                                      </p:to>
                                    </p:set>
                                    <p:animEffect transition="in" filter="fade">
                                      <p:cBhvr>
                                        <p:cTn id="68" dur="500"/>
                                        <p:tgtEl>
                                          <p:spTgt spid="66"/>
                                        </p:tgtEl>
                                      </p:cBhvr>
                                    </p:animEffect>
                                  </p:childTnLst>
                                </p:cTn>
                              </p:par>
                              <p:par>
                                <p:cTn id="69" presetID="10" presetClass="entr" presetSubtype="0" fill="hold" nodeType="withEffect">
                                  <p:stCondLst>
                                    <p:cond delay="0"/>
                                  </p:stCondLst>
                                  <p:childTnLst>
                                    <p:set>
                                      <p:cBhvr>
                                        <p:cTn id="70" dur="1" fill="hold">
                                          <p:stCondLst>
                                            <p:cond delay="0"/>
                                          </p:stCondLst>
                                        </p:cTn>
                                        <p:tgtEl>
                                          <p:spTgt spid="67"/>
                                        </p:tgtEl>
                                        <p:attrNameLst>
                                          <p:attrName>style.visibility</p:attrName>
                                        </p:attrNameLst>
                                      </p:cBhvr>
                                      <p:to>
                                        <p:strVal val="visible"/>
                                      </p:to>
                                    </p:set>
                                    <p:animEffect transition="in" filter="fade">
                                      <p:cBhvr>
                                        <p:cTn id="71" dur="500"/>
                                        <p:tgtEl>
                                          <p:spTgt spid="67"/>
                                        </p:tgtEl>
                                      </p:cBhvr>
                                    </p:animEffect>
                                  </p:childTnLst>
                                </p:cTn>
                              </p:par>
                              <p:par>
                                <p:cTn id="72" presetID="10" presetClass="entr" presetSubtype="0" fill="hold" nodeType="withEffect">
                                  <p:stCondLst>
                                    <p:cond delay="0"/>
                                  </p:stCondLst>
                                  <p:childTnLst>
                                    <p:set>
                                      <p:cBhvr>
                                        <p:cTn id="73" dur="1" fill="hold">
                                          <p:stCondLst>
                                            <p:cond delay="0"/>
                                          </p:stCondLst>
                                        </p:cTn>
                                        <p:tgtEl>
                                          <p:spTgt spid="1028"/>
                                        </p:tgtEl>
                                        <p:attrNameLst>
                                          <p:attrName>style.visibility</p:attrName>
                                        </p:attrNameLst>
                                      </p:cBhvr>
                                      <p:to>
                                        <p:strVal val="visible"/>
                                      </p:to>
                                    </p:set>
                                    <p:animEffect transition="in" filter="fade">
                                      <p:cBhvr>
                                        <p:cTn id="74" dur="500"/>
                                        <p:tgtEl>
                                          <p:spTgt spid="1028"/>
                                        </p:tgtEl>
                                      </p:cBhvr>
                                    </p:animEffect>
                                  </p:childTnLst>
                                </p:cTn>
                              </p:par>
                              <p:par>
                                <p:cTn id="75" presetID="10" presetClass="entr" presetSubtype="0" fill="hold" nodeType="withEffect">
                                  <p:stCondLst>
                                    <p:cond delay="0"/>
                                  </p:stCondLst>
                                  <p:childTnLst>
                                    <p:set>
                                      <p:cBhvr>
                                        <p:cTn id="76" dur="1" fill="hold">
                                          <p:stCondLst>
                                            <p:cond delay="0"/>
                                          </p:stCondLst>
                                        </p:cTn>
                                        <p:tgtEl>
                                          <p:spTgt spid="1026"/>
                                        </p:tgtEl>
                                        <p:attrNameLst>
                                          <p:attrName>style.visibility</p:attrName>
                                        </p:attrNameLst>
                                      </p:cBhvr>
                                      <p:to>
                                        <p:strVal val="visible"/>
                                      </p:to>
                                    </p:set>
                                    <p:animEffect transition="in" filter="fade">
                                      <p:cBhvr>
                                        <p:cTn id="77" dur="500"/>
                                        <p:tgtEl>
                                          <p:spTgt spid="1026"/>
                                        </p:tgtEl>
                                      </p:cBhvr>
                                    </p:animEffect>
                                  </p:childTnLst>
                                </p:cTn>
                              </p:par>
                              <p:par>
                                <p:cTn id="78" presetID="10" presetClass="entr" presetSubtype="0" fill="hold" nodeType="withEffect">
                                  <p:stCondLst>
                                    <p:cond delay="0"/>
                                  </p:stCondLst>
                                  <p:childTnLst>
                                    <p:set>
                                      <p:cBhvr>
                                        <p:cTn id="79" dur="1" fill="hold">
                                          <p:stCondLst>
                                            <p:cond delay="0"/>
                                          </p:stCondLst>
                                        </p:cTn>
                                        <p:tgtEl>
                                          <p:spTgt spid="30"/>
                                        </p:tgtEl>
                                        <p:attrNameLst>
                                          <p:attrName>style.visibility</p:attrName>
                                        </p:attrNameLst>
                                      </p:cBhvr>
                                      <p:to>
                                        <p:strVal val="visible"/>
                                      </p:to>
                                    </p:set>
                                    <p:animEffect transition="in" filter="fade">
                                      <p:cBhvr>
                                        <p:cTn id="80"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9" grpId="0" animBg="1"/>
      <p:bldP spid="42"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C114B39-8C0E-45D0-9EFA-79BCDCBE129C}"/>
              </a:ext>
            </a:extLst>
          </p:cNvPr>
          <p:cNvSpPr>
            <a:spLocks noGrp="1"/>
          </p:cNvSpPr>
          <p:nvPr>
            <p:ph idx="10"/>
          </p:nvPr>
        </p:nvSpPr>
        <p:spPr/>
        <p:txBody>
          <a:bodyPr/>
          <a:lstStyle/>
          <a:p>
            <a:r>
              <a:rPr lang="de-AT" dirty="0"/>
              <a:t>Want to learn more about Keptn?</a:t>
            </a:r>
          </a:p>
        </p:txBody>
      </p:sp>
      <p:pic>
        <p:nvPicPr>
          <p:cNvPr id="4" name="Picture 3">
            <a:extLst>
              <a:ext uri="{FF2B5EF4-FFF2-40B4-BE49-F238E27FC236}">
                <a16:creationId xmlns:a16="http://schemas.microsoft.com/office/drawing/2014/main" id="{50324A4E-B376-4B6A-A123-A192645C4A2B}"/>
              </a:ext>
            </a:extLst>
          </p:cNvPr>
          <p:cNvPicPr>
            <a:picLocks noChangeAspect="1"/>
          </p:cNvPicPr>
          <p:nvPr/>
        </p:nvPicPr>
        <p:blipFill>
          <a:blip r:embed="rId2"/>
          <a:srcRect/>
          <a:stretch/>
        </p:blipFill>
        <p:spPr>
          <a:xfrm>
            <a:off x="564783" y="2625603"/>
            <a:ext cx="5117423" cy="2879051"/>
          </a:xfrm>
          <a:prstGeom prst="rect">
            <a:avLst/>
          </a:prstGeom>
        </p:spPr>
      </p:pic>
      <p:sp>
        <p:nvSpPr>
          <p:cNvPr id="8" name="TextBox 7">
            <a:extLst>
              <a:ext uri="{FF2B5EF4-FFF2-40B4-BE49-F238E27FC236}">
                <a16:creationId xmlns:a16="http://schemas.microsoft.com/office/drawing/2014/main" id="{03A2CCEA-2686-4465-825A-5B87745BBCCF}"/>
              </a:ext>
            </a:extLst>
          </p:cNvPr>
          <p:cNvSpPr txBox="1"/>
          <p:nvPr/>
        </p:nvSpPr>
        <p:spPr>
          <a:xfrm>
            <a:off x="311655" y="5957161"/>
            <a:ext cx="5455340" cy="235898"/>
          </a:xfrm>
          <a:prstGeom prst="rect">
            <a:avLst/>
          </a:prstGeom>
          <a:noFill/>
        </p:spPr>
        <p:txBody>
          <a:bodyPr wrap="none" rtlCol="0">
            <a:spAutoFit/>
          </a:bodyPr>
          <a:lstStyle/>
          <a:p>
            <a:r>
              <a:rPr lang="de-AT" sz="933" dirty="0"/>
              <a:t>https://www.youtube.com/watch?v=wmP9FI6tHtg&amp;list=PL2KXbZ9-EY9TWsV-Jz8ARSt1ko0Yd36ah&amp;index=31</a:t>
            </a:r>
          </a:p>
        </p:txBody>
      </p:sp>
      <p:pic>
        <p:nvPicPr>
          <p:cNvPr id="10" name="Picture 9">
            <a:extLst>
              <a:ext uri="{FF2B5EF4-FFF2-40B4-BE49-F238E27FC236}">
                <a16:creationId xmlns:a16="http://schemas.microsoft.com/office/drawing/2014/main" id="{4C99A132-7379-4D14-A9DF-61A9D4AE626F}"/>
              </a:ext>
            </a:extLst>
          </p:cNvPr>
          <p:cNvPicPr>
            <a:picLocks noChangeAspect="1"/>
          </p:cNvPicPr>
          <p:nvPr/>
        </p:nvPicPr>
        <p:blipFill>
          <a:blip r:embed="rId3"/>
          <a:stretch>
            <a:fillRect/>
          </a:stretch>
        </p:blipFill>
        <p:spPr>
          <a:xfrm>
            <a:off x="6801777" y="2551440"/>
            <a:ext cx="4971432" cy="2953213"/>
          </a:xfrm>
          <a:prstGeom prst="rect">
            <a:avLst/>
          </a:prstGeom>
        </p:spPr>
      </p:pic>
      <p:sp>
        <p:nvSpPr>
          <p:cNvPr id="11" name="TextBox 10">
            <a:extLst>
              <a:ext uri="{FF2B5EF4-FFF2-40B4-BE49-F238E27FC236}">
                <a16:creationId xmlns:a16="http://schemas.microsoft.com/office/drawing/2014/main" id="{4213636C-457B-4DBA-8BAC-A3A4DA0526BE}"/>
              </a:ext>
            </a:extLst>
          </p:cNvPr>
          <p:cNvSpPr txBox="1"/>
          <p:nvPr/>
        </p:nvSpPr>
        <p:spPr>
          <a:xfrm>
            <a:off x="6822284" y="5813533"/>
            <a:ext cx="6096000" cy="307777"/>
          </a:xfrm>
          <a:prstGeom prst="rect">
            <a:avLst/>
          </a:prstGeom>
          <a:noFill/>
        </p:spPr>
        <p:txBody>
          <a:bodyPr wrap="square">
            <a:spAutoFit/>
          </a:bodyPr>
          <a:lstStyle/>
          <a:p>
            <a:r>
              <a:rPr lang="de-AT" sz="1400" dirty="0"/>
              <a:t>https://www.youtube.com/watch?v=_j50rleFjHA</a:t>
            </a:r>
          </a:p>
        </p:txBody>
      </p:sp>
    </p:spTree>
    <p:extLst>
      <p:ext uri="{BB962C8B-B14F-4D97-AF65-F5344CB8AC3E}">
        <p14:creationId xmlns:p14="http://schemas.microsoft.com/office/powerpoint/2010/main" val="261467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47278605-C3C6-4065-A04D-E23C78E3E282}"/>
              </a:ext>
            </a:extLst>
          </p:cNvPr>
          <p:cNvSpPr>
            <a:spLocks noGrp="1"/>
          </p:cNvSpPr>
          <p:nvPr>
            <p:ph idx="10"/>
          </p:nvPr>
        </p:nvSpPr>
        <p:spPr/>
        <p:txBody>
          <a:bodyPr/>
          <a:lstStyle/>
          <a:p>
            <a:r>
              <a:rPr lang="de-AT" dirty="0"/>
              <a:t>New community members welcome!</a:t>
            </a:r>
          </a:p>
        </p:txBody>
      </p:sp>
      <p:sp>
        <p:nvSpPr>
          <p:cNvPr id="3" name="TextBox 2">
            <a:extLst>
              <a:ext uri="{FF2B5EF4-FFF2-40B4-BE49-F238E27FC236}">
                <a16:creationId xmlns:a16="http://schemas.microsoft.com/office/drawing/2014/main" id="{352443A2-A565-4DE1-8B77-5144DD792880}"/>
              </a:ext>
            </a:extLst>
          </p:cNvPr>
          <p:cNvSpPr txBox="1"/>
          <p:nvPr/>
        </p:nvSpPr>
        <p:spPr>
          <a:xfrm>
            <a:off x="8087692" y="4209668"/>
            <a:ext cx="3718454" cy="338554"/>
          </a:xfrm>
          <a:prstGeom prst="rect">
            <a:avLst/>
          </a:prstGeom>
          <a:noFill/>
        </p:spPr>
        <p:txBody>
          <a:bodyPr wrap="none" rtlCol="0">
            <a:spAutoFit/>
          </a:bodyPr>
          <a:lstStyle/>
          <a:p>
            <a:pPr defTabSz="914377">
              <a:defRPr/>
            </a:pPr>
            <a:r>
              <a:rPr lang="en-US" sz="1600" b="1">
                <a:solidFill>
                  <a:prstClr val="black"/>
                </a:solidFill>
                <a:latin typeface="Calibri" panose="020F0502020204030204"/>
              </a:rPr>
              <a:t>Star us </a:t>
            </a:r>
            <a:r>
              <a:rPr lang="en-US" sz="1600">
                <a:solidFill>
                  <a:prstClr val="black"/>
                </a:solidFill>
                <a:latin typeface="Calibri" panose="020F0502020204030204"/>
              </a:rPr>
              <a:t>@ https://github.com/keptn/keptn</a:t>
            </a:r>
          </a:p>
        </p:txBody>
      </p:sp>
      <p:sp>
        <p:nvSpPr>
          <p:cNvPr id="4" name="TextBox 3">
            <a:extLst>
              <a:ext uri="{FF2B5EF4-FFF2-40B4-BE49-F238E27FC236}">
                <a16:creationId xmlns:a16="http://schemas.microsoft.com/office/drawing/2014/main" id="{02B44C7C-41B6-482E-8E2E-4F244D253ED8}"/>
              </a:ext>
            </a:extLst>
          </p:cNvPr>
          <p:cNvSpPr txBox="1"/>
          <p:nvPr/>
        </p:nvSpPr>
        <p:spPr>
          <a:xfrm>
            <a:off x="8087692" y="3740748"/>
            <a:ext cx="2280496" cy="313932"/>
          </a:xfrm>
          <a:prstGeom prst="rect">
            <a:avLst/>
          </a:prstGeom>
          <a:noFill/>
        </p:spPr>
        <p:txBody>
          <a:bodyPr wrap="none" rtlCol="0">
            <a:spAutoFit/>
          </a:bodyPr>
          <a:lstStyle/>
          <a:p>
            <a:pPr defTabSz="914377">
              <a:lnSpc>
                <a:spcPct val="90000"/>
              </a:lnSpc>
              <a:spcBef>
                <a:spcPts val="1000"/>
              </a:spcBef>
              <a:defRPr/>
            </a:pPr>
            <a:r>
              <a:rPr lang="en-US" sz="1600" b="1">
                <a:solidFill>
                  <a:prstClr val="black"/>
                </a:solidFill>
                <a:latin typeface="Calibri" panose="020F0502020204030204"/>
              </a:rPr>
              <a:t>Follow us </a:t>
            </a:r>
            <a:r>
              <a:rPr lang="en-US" sz="1600">
                <a:solidFill>
                  <a:prstClr val="black"/>
                </a:solidFill>
                <a:latin typeface="Calibri" panose="020F0502020204030204"/>
              </a:rPr>
              <a:t>@</a:t>
            </a:r>
            <a:r>
              <a:rPr lang="en-US" sz="1600" err="1">
                <a:solidFill>
                  <a:prstClr val="black"/>
                </a:solidFill>
                <a:latin typeface="Calibri" panose="020F0502020204030204"/>
              </a:rPr>
              <a:t>keptnProject</a:t>
            </a:r>
            <a:endParaRPr lang="en-US" sz="1600">
              <a:solidFill>
                <a:prstClr val="black"/>
              </a:solidFill>
              <a:latin typeface="Calibri" panose="020F0502020204030204"/>
            </a:endParaRPr>
          </a:p>
        </p:txBody>
      </p:sp>
      <p:sp>
        <p:nvSpPr>
          <p:cNvPr id="5" name="TextBox 4">
            <a:extLst>
              <a:ext uri="{FF2B5EF4-FFF2-40B4-BE49-F238E27FC236}">
                <a16:creationId xmlns:a16="http://schemas.microsoft.com/office/drawing/2014/main" id="{6B92F55E-F1B7-4465-BF56-45BF1E89896A}"/>
              </a:ext>
            </a:extLst>
          </p:cNvPr>
          <p:cNvSpPr txBox="1"/>
          <p:nvPr/>
        </p:nvSpPr>
        <p:spPr>
          <a:xfrm>
            <a:off x="8087693" y="4703210"/>
            <a:ext cx="2956643" cy="338554"/>
          </a:xfrm>
          <a:prstGeom prst="rect">
            <a:avLst/>
          </a:prstGeom>
          <a:noFill/>
        </p:spPr>
        <p:txBody>
          <a:bodyPr wrap="none" rtlCol="0">
            <a:spAutoFit/>
          </a:bodyPr>
          <a:lstStyle/>
          <a:p>
            <a:pPr defTabSz="914377">
              <a:defRPr/>
            </a:pPr>
            <a:r>
              <a:rPr lang="en-US" sz="1600" b="1">
                <a:solidFill>
                  <a:prstClr val="black"/>
                </a:solidFill>
                <a:latin typeface="Calibri" panose="020F0502020204030204"/>
              </a:rPr>
              <a:t>Slack Us </a:t>
            </a:r>
            <a:r>
              <a:rPr lang="en-US" sz="1600">
                <a:solidFill>
                  <a:prstClr val="black"/>
                </a:solidFill>
                <a:latin typeface="Calibri" panose="020F0502020204030204"/>
              </a:rPr>
              <a:t>@ https://slack.keptn.sh</a:t>
            </a:r>
          </a:p>
        </p:txBody>
      </p:sp>
      <p:sp>
        <p:nvSpPr>
          <p:cNvPr id="6" name="TextBox 5">
            <a:extLst>
              <a:ext uri="{FF2B5EF4-FFF2-40B4-BE49-F238E27FC236}">
                <a16:creationId xmlns:a16="http://schemas.microsoft.com/office/drawing/2014/main" id="{28E1433A-861F-4EBB-9B10-CEA7860F1F7C}"/>
              </a:ext>
            </a:extLst>
          </p:cNvPr>
          <p:cNvSpPr txBox="1"/>
          <p:nvPr/>
        </p:nvSpPr>
        <p:spPr>
          <a:xfrm>
            <a:off x="8087693" y="3271829"/>
            <a:ext cx="2421945" cy="313932"/>
          </a:xfrm>
          <a:prstGeom prst="rect">
            <a:avLst/>
          </a:prstGeom>
          <a:noFill/>
        </p:spPr>
        <p:txBody>
          <a:bodyPr wrap="none" rtlCol="0">
            <a:spAutoFit/>
          </a:bodyPr>
          <a:lstStyle/>
          <a:p>
            <a:pPr defTabSz="914377">
              <a:lnSpc>
                <a:spcPct val="90000"/>
              </a:lnSpc>
              <a:spcBef>
                <a:spcPts val="1000"/>
              </a:spcBef>
              <a:defRPr/>
            </a:pPr>
            <a:r>
              <a:rPr lang="en-US" sz="1600" b="1">
                <a:solidFill>
                  <a:prstClr val="black"/>
                </a:solidFill>
                <a:latin typeface="Calibri" panose="020F0502020204030204"/>
              </a:rPr>
              <a:t>Visit us </a:t>
            </a:r>
            <a:r>
              <a:rPr lang="en-US" sz="1600">
                <a:solidFill>
                  <a:prstClr val="black"/>
                </a:solidFill>
                <a:latin typeface="Calibri" panose="020F0502020204030204"/>
              </a:rPr>
              <a:t>@ https://keptn.sh</a:t>
            </a:r>
          </a:p>
        </p:txBody>
      </p:sp>
      <p:pic>
        <p:nvPicPr>
          <p:cNvPr id="7" name="Picture 6">
            <a:extLst>
              <a:ext uri="{FF2B5EF4-FFF2-40B4-BE49-F238E27FC236}">
                <a16:creationId xmlns:a16="http://schemas.microsoft.com/office/drawing/2014/main" id="{DC1054D0-1CF3-441B-85F5-A59EAED19DD9}"/>
              </a:ext>
            </a:extLst>
          </p:cNvPr>
          <p:cNvPicPr>
            <a:picLocks noChangeAspect="1"/>
          </p:cNvPicPr>
          <p:nvPr/>
        </p:nvPicPr>
        <p:blipFill>
          <a:blip r:embed="rId2"/>
          <a:stretch>
            <a:fillRect/>
          </a:stretch>
        </p:blipFill>
        <p:spPr>
          <a:xfrm>
            <a:off x="8087692" y="5164801"/>
            <a:ext cx="3703515" cy="907527"/>
          </a:xfrm>
          <a:prstGeom prst="rect">
            <a:avLst/>
          </a:prstGeom>
        </p:spPr>
      </p:pic>
      <p:pic>
        <p:nvPicPr>
          <p:cNvPr id="8" name="Picture 7">
            <a:extLst>
              <a:ext uri="{FF2B5EF4-FFF2-40B4-BE49-F238E27FC236}">
                <a16:creationId xmlns:a16="http://schemas.microsoft.com/office/drawing/2014/main" id="{B50682FA-F26F-4A26-81B3-B2DCE20A4BE6}"/>
              </a:ext>
            </a:extLst>
          </p:cNvPr>
          <p:cNvPicPr>
            <a:picLocks noChangeAspect="1"/>
          </p:cNvPicPr>
          <p:nvPr/>
        </p:nvPicPr>
        <p:blipFill>
          <a:blip r:embed="rId3"/>
          <a:stretch>
            <a:fillRect/>
          </a:stretch>
        </p:blipFill>
        <p:spPr>
          <a:xfrm>
            <a:off x="319735" y="2116780"/>
            <a:ext cx="7546164" cy="3955547"/>
          </a:xfrm>
          <a:prstGeom prst="rect">
            <a:avLst/>
          </a:prstGeom>
        </p:spPr>
      </p:pic>
      <p:sp>
        <p:nvSpPr>
          <p:cNvPr id="11" name="Rectangle: Rounded Corners 10">
            <a:extLst>
              <a:ext uri="{FF2B5EF4-FFF2-40B4-BE49-F238E27FC236}">
                <a16:creationId xmlns:a16="http://schemas.microsoft.com/office/drawing/2014/main" id="{AA608CC3-F3A7-4DBE-947D-58CAD1790CFD}"/>
              </a:ext>
            </a:extLst>
          </p:cNvPr>
          <p:cNvSpPr/>
          <p:nvPr/>
        </p:nvSpPr>
        <p:spPr>
          <a:xfrm>
            <a:off x="3418114" y="2156670"/>
            <a:ext cx="2281351" cy="467660"/>
          </a:xfrm>
          <a:prstGeom prst="roundRect">
            <a:avLst/>
          </a:prstGeom>
          <a:noFill/>
          <a:ln w="44450">
            <a:solidFill>
              <a:srgbClr val="92D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de-AT">
              <a:solidFill>
                <a:prstClr val="white"/>
              </a:solidFill>
              <a:latin typeface="Calibri" panose="020F0502020204030204"/>
            </a:endParaRPr>
          </a:p>
        </p:txBody>
      </p:sp>
      <p:sp>
        <p:nvSpPr>
          <p:cNvPr id="12" name="Arrow: Down 11">
            <a:extLst>
              <a:ext uri="{FF2B5EF4-FFF2-40B4-BE49-F238E27FC236}">
                <a16:creationId xmlns:a16="http://schemas.microsoft.com/office/drawing/2014/main" id="{126D3687-E75D-4B09-B451-36D15A08E31B}"/>
              </a:ext>
            </a:extLst>
          </p:cNvPr>
          <p:cNvSpPr/>
          <p:nvPr/>
        </p:nvSpPr>
        <p:spPr>
          <a:xfrm rot="10800000">
            <a:off x="4163627" y="5558071"/>
            <a:ext cx="484632" cy="656299"/>
          </a:xfrm>
          <a:prstGeom prst="downArrow">
            <a:avLst/>
          </a:prstGeom>
          <a:solidFill>
            <a:srgbClr val="70AD47"/>
          </a:solidFill>
          <a:ln w="12700" cap="flat" cmpd="sng" algn="ctr">
            <a:solidFill>
              <a:srgbClr val="70AD47">
                <a:shade val="50000"/>
              </a:srgbClr>
            </a:solidFill>
            <a:prstDash val="solid"/>
            <a:miter lim="800000"/>
          </a:ln>
          <a:effectLst/>
        </p:spPr>
        <p:txBody>
          <a:bodyPr rtlCol="0" anchor="ctr"/>
          <a:lstStyle/>
          <a:p>
            <a:pPr algn="ctr" defTabSz="914377">
              <a:defRPr/>
            </a:pPr>
            <a:endParaRPr lang="de-AT">
              <a:solidFill>
                <a:prstClr val="white"/>
              </a:solidFill>
              <a:latin typeface="Calibri" panose="020F0502020204030204"/>
            </a:endParaRPr>
          </a:p>
        </p:txBody>
      </p:sp>
      <p:sp>
        <p:nvSpPr>
          <p:cNvPr id="13" name="Arrow: Down 12">
            <a:extLst>
              <a:ext uri="{FF2B5EF4-FFF2-40B4-BE49-F238E27FC236}">
                <a16:creationId xmlns:a16="http://schemas.microsoft.com/office/drawing/2014/main" id="{06EBDC14-F0ED-4704-9D2A-A4F35198EBC1}"/>
              </a:ext>
            </a:extLst>
          </p:cNvPr>
          <p:cNvSpPr/>
          <p:nvPr/>
        </p:nvSpPr>
        <p:spPr>
          <a:xfrm>
            <a:off x="4316473" y="1350456"/>
            <a:ext cx="484632" cy="656299"/>
          </a:xfrm>
          <a:prstGeom prst="downArrow">
            <a:avLst/>
          </a:prstGeom>
          <a:solidFill>
            <a:srgbClr val="70AD47"/>
          </a:solidFill>
          <a:ln w="12700" cap="flat" cmpd="sng" algn="ctr">
            <a:solidFill>
              <a:srgbClr val="70AD47">
                <a:shade val="50000"/>
              </a:srgbClr>
            </a:solidFill>
            <a:prstDash val="solid"/>
            <a:miter lim="800000"/>
          </a:ln>
          <a:effectLst/>
        </p:spPr>
        <p:txBody>
          <a:bodyPr rtlCol="0" anchor="ctr"/>
          <a:lstStyle/>
          <a:p>
            <a:pPr algn="ctr" defTabSz="914377">
              <a:defRPr/>
            </a:pPr>
            <a:endParaRPr lang="de-AT">
              <a:solidFill>
                <a:prstClr val="white"/>
              </a:solidFill>
              <a:latin typeface="Calibri" panose="020F0502020204030204"/>
            </a:endParaRPr>
          </a:p>
        </p:txBody>
      </p:sp>
    </p:spTree>
    <p:extLst>
      <p:ext uri="{BB962C8B-B14F-4D97-AF65-F5344CB8AC3E}">
        <p14:creationId xmlns:p14="http://schemas.microsoft.com/office/powerpoint/2010/main" val="24666685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FFBA77-3DB2-914B-B8B0-253F0B4F5CA2}"/>
              </a:ext>
            </a:extLst>
          </p:cNvPr>
          <p:cNvSpPr>
            <a:spLocks noGrp="1"/>
          </p:cNvSpPr>
          <p:nvPr>
            <p:ph type="title"/>
          </p:nvPr>
        </p:nvSpPr>
        <p:spPr>
          <a:xfrm>
            <a:off x="666046" y="1771608"/>
            <a:ext cx="5873018" cy="1947537"/>
          </a:xfrm>
        </p:spPr>
        <p:txBody>
          <a:bodyPr/>
          <a:lstStyle/>
          <a:p>
            <a:r>
              <a:rPr lang="en-US" sz="2000" b="1" dirty="0">
                <a:latin typeface="Arial" panose="020B0604020202020204" pitchFamily="34" charset="0"/>
                <a:cs typeface="Arial" panose="020B0604020202020204" pitchFamily="34" charset="0"/>
              </a:rPr>
              <a:t>Using SLOs for Continuous Performance Optimizations of your k8s workloads</a:t>
            </a:r>
          </a:p>
        </p:txBody>
      </p:sp>
      <p:sp>
        <p:nvSpPr>
          <p:cNvPr id="18" name="Rectangle 17">
            <a:extLst>
              <a:ext uri="{FF2B5EF4-FFF2-40B4-BE49-F238E27FC236}">
                <a16:creationId xmlns:a16="http://schemas.microsoft.com/office/drawing/2014/main" id="{3B81E5AC-67D3-432D-AE19-48275A2BBF3E}"/>
              </a:ext>
            </a:extLst>
          </p:cNvPr>
          <p:cNvSpPr/>
          <p:nvPr/>
        </p:nvSpPr>
        <p:spPr>
          <a:xfrm>
            <a:off x="632045" y="2830978"/>
            <a:ext cx="501861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black"/>
                </a:solidFill>
                <a:effectLst/>
                <a:uLnTx/>
                <a:uFillTx/>
                <a:latin typeface="Calibri" panose="020F0502020204030204"/>
                <a:ea typeface="+mn-ea"/>
                <a:cs typeface="+mn-cs"/>
              </a:rPr>
              <a:t>“Proudly powered by our CNCF project                      ”</a:t>
            </a:r>
            <a:endParaRPr kumimoji="0" lang="de-AT" sz="1800" b="0" i="1"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21" name="Google Shape;251;p39">
            <a:extLst>
              <a:ext uri="{FF2B5EF4-FFF2-40B4-BE49-F238E27FC236}">
                <a16:creationId xmlns:a16="http://schemas.microsoft.com/office/drawing/2014/main" id="{CD3AAF95-3040-477B-861F-AD41ADCA3942}"/>
              </a:ext>
            </a:extLst>
          </p:cNvPr>
          <p:cNvPicPr preferRelativeResize="0"/>
          <p:nvPr/>
        </p:nvPicPr>
        <p:blipFill>
          <a:blip r:embed="rId3">
            <a:alphaModFix/>
          </a:blip>
          <a:stretch>
            <a:fillRect/>
          </a:stretch>
        </p:blipFill>
        <p:spPr>
          <a:xfrm>
            <a:off x="4359162" y="2830978"/>
            <a:ext cx="1043306" cy="367620"/>
          </a:xfrm>
          <a:prstGeom prst="rect">
            <a:avLst/>
          </a:prstGeom>
          <a:noFill/>
          <a:ln>
            <a:noFill/>
          </a:ln>
        </p:spPr>
      </p:pic>
      <p:sp>
        <p:nvSpPr>
          <p:cNvPr id="20" name="Subtitle 2">
            <a:extLst>
              <a:ext uri="{FF2B5EF4-FFF2-40B4-BE49-F238E27FC236}">
                <a16:creationId xmlns:a16="http://schemas.microsoft.com/office/drawing/2014/main" id="{DA8116B2-4347-4F9C-A275-9F8A5ABED47F}"/>
              </a:ext>
            </a:extLst>
          </p:cNvPr>
          <p:cNvSpPr txBox="1">
            <a:spLocks/>
          </p:cNvSpPr>
          <p:nvPr/>
        </p:nvSpPr>
        <p:spPr>
          <a:xfrm>
            <a:off x="2449689" y="4409731"/>
            <a:ext cx="4615494" cy="1232544"/>
          </a:xfr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Andreas Grabner</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DevOps Activist at Dynatrace</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DevRel for </a:t>
            </a:r>
            <a:r>
              <a:rPr kumimoji="0" lang="en-US" sz="2000" b="0" i="0" u="none" strike="noStrike" kern="1200" cap="none" spc="0" normalizeH="0" baseline="0" noProof="0" dirty="0" err="1">
                <a:ln>
                  <a:noFill/>
                </a:ln>
                <a:solidFill>
                  <a:prstClr val="black"/>
                </a:solidFill>
                <a:effectLst/>
                <a:uLnTx/>
                <a:uFillTx/>
                <a:latin typeface="Calibri" panose="020F0502020204030204"/>
                <a:ea typeface="+mn-ea"/>
                <a:cs typeface="+mn-cs"/>
              </a:rPr>
              <a:t>Keptn</a:t>
            </a: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@grabnerandi, </a:t>
            </a:r>
            <a:r>
              <a:rPr kumimoji="0" lang="de-AT" sz="1400" b="0" i="0" u="none" strike="noStrike" kern="1200" cap="none" spc="0" normalizeH="0" baseline="0" noProof="0" dirty="0">
                <a:ln>
                  <a:noFill/>
                </a:ln>
                <a:solidFill>
                  <a:prstClr val="black"/>
                </a:solidFill>
                <a:effectLst/>
                <a:uLnTx/>
                <a:uFillTx/>
                <a:latin typeface="Calibri" panose="020F0502020204030204"/>
                <a:ea typeface="+mn-ea"/>
                <a:cs typeface="+mn-cs"/>
                <a:hlinkClick r:id="rId4"/>
              </a:rPr>
              <a:t>https://www.linkedin.com/in/grabnerandi</a:t>
            </a:r>
            <a:r>
              <a:rPr kumimoji="0" lang="de-AT" sz="1400" b="0" i="0" u="none" strike="noStrike" kern="1200" cap="none" spc="0" normalizeH="0" baseline="0" noProof="0" dirty="0">
                <a:ln>
                  <a:noFill/>
                </a:ln>
                <a:solidFill>
                  <a:prstClr val="black"/>
                </a:solidFill>
                <a:effectLst/>
                <a:uLnTx/>
                <a:uFillTx/>
                <a:latin typeface="Calibri" panose="020F0502020204030204"/>
                <a:ea typeface="+mn-ea"/>
                <a:cs typeface="+mn-cs"/>
              </a:rPr>
              <a:t> </a:t>
            </a: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22" name="Picture 21">
            <a:extLst>
              <a:ext uri="{FF2B5EF4-FFF2-40B4-BE49-F238E27FC236}">
                <a16:creationId xmlns:a16="http://schemas.microsoft.com/office/drawing/2014/main" id="{A2DBFE0C-167F-49D5-A0BA-0E333F392835}"/>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66045" y="4285374"/>
            <a:ext cx="1612900" cy="1612900"/>
          </a:xfrm>
          <a:prstGeom prst="rect">
            <a:avLst/>
          </a:prstGeom>
        </p:spPr>
      </p:pic>
      <p:sp>
        <p:nvSpPr>
          <p:cNvPr id="23" name="TextBox 22">
            <a:extLst>
              <a:ext uri="{FF2B5EF4-FFF2-40B4-BE49-F238E27FC236}">
                <a16:creationId xmlns:a16="http://schemas.microsoft.com/office/drawing/2014/main" id="{2F91518F-B0EB-4D63-B8C2-5B65B5EBB7CB}"/>
              </a:ext>
            </a:extLst>
          </p:cNvPr>
          <p:cNvSpPr txBox="1"/>
          <p:nvPr/>
        </p:nvSpPr>
        <p:spPr>
          <a:xfrm>
            <a:off x="7370815" y="5096528"/>
            <a:ext cx="4615494"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Star us </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 https://github.com/keptn/keptn</a:t>
            </a:r>
          </a:p>
        </p:txBody>
      </p:sp>
      <p:sp>
        <p:nvSpPr>
          <p:cNvPr id="24" name="TextBox 23">
            <a:extLst>
              <a:ext uri="{FF2B5EF4-FFF2-40B4-BE49-F238E27FC236}">
                <a16:creationId xmlns:a16="http://schemas.microsoft.com/office/drawing/2014/main" id="{AC14944B-C111-47D2-A7A7-C8625C1CD79F}"/>
              </a:ext>
            </a:extLst>
          </p:cNvPr>
          <p:cNvSpPr txBox="1"/>
          <p:nvPr/>
        </p:nvSpPr>
        <p:spPr>
          <a:xfrm>
            <a:off x="7370815" y="4713292"/>
            <a:ext cx="2804422" cy="369332"/>
          </a:xfrm>
          <a:prstGeom prst="rect">
            <a:avLst/>
          </a:prstGeom>
          <a:noFill/>
        </p:spPr>
        <p:txBody>
          <a:bodyPr wrap="none" rtlCol="0">
            <a:spAutoFit/>
          </a:bodyPr>
          <a:lstStyle/>
          <a:p>
            <a:pPr marL="0" marR="0" lvl="0" indent="0" algn="l" defTabSz="914400" rtl="0" eaLnBrk="1" fontAlgn="auto" latinLnBrk="0" hangingPunct="1">
              <a:lnSpc>
                <a:spcPct val="90000"/>
              </a:lnSpc>
              <a:spcBef>
                <a:spcPts val="100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Follow us </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a:t>
            </a:r>
            <a:r>
              <a:rPr kumimoji="0" lang="en-US" sz="2000" b="0" i="0" u="none" strike="noStrike" kern="1200" cap="none" spc="0" normalizeH="0" baseline="0" noProof="0" dirty="0" err="1">
                <a:ln>
                  <a:noFill/>
                </a:ln>
                <a:solidFill>
                  <a:prstClr val="black"/>
                </a:solidFill>
                <a:effectLst/>
                <a:uLnTx/>
                <a:uFillTx/>
                <a:latin typeface="Calibri" panose="020F0502020204030204"/>
                <a:ea typeface="+mn-ea"/>
                <a:cs typeface="+mn-cs"/>
              </a:rPr>
              <a:t>keptnProject</a:t>
            </a: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5" name="TextBox 24">
            <a:extLst>
              <a:ext uri="{FF2B5EF4-FFF2-40B4-BE49-F238E27FC236}">
                <a16:creationId xmlns:a16="http://schemas.microsoft.com/office/drawing/2014/main" id="{B77D4409-77E5-4D5C-BB59-97FC914B1DBF}"/>
              </a:ext>
            </a:extLst>
          </p:cNvPr>
          <p:cNvSpPr txBox="1"/>
          <p:nvPr/>
        </p:nvSpPr>
        <p:spPr>
          <a:xfrm>
            <a:off x="7370815" y="5510542"/>
            <a:ext cx="3662413"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Slack Us </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 https://slack.keptn.sh</a:t>
            </a:r>
          </a:p>
        </p:txBody>
      </p:sp>
      <p:pic>
        <p:nvPicPr>
          <p:cNvPr id="26" name="Picture 25">
            <a:extLst>
              <a:ext uri="{FF2B5EF4-FFF2-40B4-BE49-F238E27FC236}">
                <a16:creationId xmlns:a16="http://schemas.microsoft.com/office/drawing/2014/main" id="{541BD8FF-7816-46DB-9E32-271F5319999C}"/>
              </a:ext>
            </a:extLst>
          </p:cNvPr>
          <p:cNvPicPr>
            <a:picLocks noChangeAspect="1"/>
          </p:cNvPicPr>
          <p:nvPr/>
        </p:nvPicPr>
        <p:blipFill>
          <a:blip r:embed="rId6"/>
          <a:stretch>
            <a:fillRect/>
          </a:stretch>
        </p:blipFill>
        <p:spPr>
          <a:xfrm>
            <a:off x="8188547" y="5970639"/>
            <a:ext cx="2992385" cy="733269"/>
          </a:xfrm>
          <a:prstGeom prst="rect">
            <a:avLst/>
          </a:prstGeom>
        </p:spPr>
      </p:pic>
      <p:pic>
        <p:nvPicPr>
          <p:cNvPr id="27" name="Google Shape;251;p39">
            <a:extLst>
              <a:ext uri="{FF2B5EF4-FFF2-40B4-BE49-F238E27FC236}">
                <a16:creationId xmlns:a16="http://schemas.microsoft.com/office/drawing/2014/main" id="{321D4CE1-CAA5-4A93-BBA6-A69EEB7AD317}"/>
              </a:ext>
            </a:extLst>
          </p:cNvPr>
          <p:cNvPicPr preferRelativeResize="0"/>
          <p:nvPr/>
        </p:nvPicPr>
        <p:blipFill>
          <a:blip r:embed="rId3">
            <a:alphaModFix/>
          </a:blip>
          <a:stretch>
            <a:fillRect/>
          </a:stretch>
        </p:blipFill>
        <p:spPr>
          <a:xfrm>
            <a:off x="7391426" y="4285374"/>
            <a:ext cx="1381600" cy="446617"/>
          </a:xfrm>
          <a:prstGeom prst="rect">
            <a:avLst/>
          </a:prstGeom>
          <a:noFill/>
          <a:ln>
            <a:noFill/>
          </a:ln>
        </p:spPr>
      </p:pic>
      <p:pic>
        <p:nvPicPr>
          <p:cNvPr id="4" name="Picture 3">
            <a:extLst>
              <a:ext uri="{FF2B5EF4-FFF2-40B4-BE49-F238E27FC236}">
                <a16:creationId xmlns:a16="http://schemas.microsoft.com/office/drawing/2014/main" id="{8D666CE1-6B21-437E-A60C-7267830FBCC5}"/>
              </a:ext>
            </a:extLst>
          </p:cNvPr>
          <p:cNvPicPr>
            <a:picLocks noChangeAspect="1"/>
          </p:cNvPicPr>
          <p:nvPr/>
        </p:nvPicPr>
        <p:blipFill>
          <a:blip r:embed="rId7"/>
          <a:stretch>
            <a:fillRect/>
          </a:stretch>
        </p:blipFill>
        <p:spPr>
          <a:xfrm>
            <a:off x="7065183" y="1743187"/>
            <a:ext cx="4633439" cy="2175582"/>
          </a:xfrm>
          <a:prstGeom prst="rect">
            <a:avLst/>
          </a:prstGeom>
        </p:spPr>
      </p:pic>
    </p:spTree>
    <p:extLst>
      <p:ext uri="{BB962C8B-B14F-4D97-AF65-F5344CB8AC3E}">
        <p14:creationId xmlns:p14="http://schemas.microsoft.com/office/powerpoint/2010/main" val="3691945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6276C1B-2B61-4758-AFA7-66B9ECF73AC9}"/>
              </a:ext>
            </a:extLst>
          </p:cNvPr>
          <p:cNvSpPr>
            <a:spLocks noGrp="1"/>
          </p:cNvSpPr>
          <p:nvPr>
            <p:ph type="title"/>
          </p:nvPr>
        </p:nvSpPr>
        <p:spPr/>
        <p:txBody>
          <a:bodyPr/>
          <a:lstStyle/>
          <a:p>
            <a:r>
              <a:rPr lang="de-DE" dirty="0"/>
              <a:t>Performance Patterns</a:t>
            </a:r>
            <a:endParaRPr lang="de-AT" dirty="0"/>
          </a:p>
        </p:txBody>
      </p:sp>
    </p:spTree>
    <p:extLst>
      <p:ext uri="{BB962C8B-B14F-4D97-AF65-F5344CB8AC3E}">
        <p14:creationId xmlns:p14="http://schemas.microsoft.com/office/powerpoint/2010/main" val="35838327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A2C06F1A-EF9C-442F-9F0E-45B0BAD9F61A}"/>
              </a:ext>
            </a:extLst>
          </p:cNvPr>
          <p:cNvSpPr>
            <a:spLocks noGrp="1"/>
          </p:cNvSpPr>
          <p:nvPr>
            <p:ph idx="10"/>
          </p:nvPr>
        </p:nvSpPr>
        <p:spPr/>
        <p:txBody>
          <a:bodyPr/>
          <a:lstStyle/>
          <a:p>
            <a:r>
              <a:rPr lang="de-AT" dirty="0"/>
              <a:t>Distributed Traces are a source of great insights</a:t>
            </a:r>
          </a:p>
        </p:txBody>
      </p:sp>
      <p:pic>
        <p:nvPicPr>
          <p:cNvPr id="68" name="Picture 67">
            <a:extLst>
              <a:ext uri="{FF2B5EF4-FFF2-40B4-BE49-F238E27FC236}">
                <a16:creationId xmlns:a16="http://schemas.microsoft.com/office/drawing/2014/main" id="{819510D0-34FF-446E-9BC8-93030B830672}"/>
              </a:ext>
            </a:extLst>
          </p:cNvPr>
          <p:cNvPicPr>
            <a:picLocks noChangeAspect="1"/>
          </p:cNvPicPr>
          <p:nvPr/>
        </p:nvPicPr>
        <p:blipFill rotWithShape="1">
          <a:blip r:embed="rId2"/>
          <a:srcRect l="525" t="16068" r="14350" b="2400"/>
          <a:stretch/>
        </p:blipFill>
        <p:spPr>
          <a:xfrm>
            <a:off x="1237956" y="1313176"/>
            <a:ext cx="10122195" cy="5453385"/>
          </a:xfrm>
          <a:prstGeom prst="rect">
            <a:avLst/>
          </a:prstGeom>
        </p:spPr>
      </p:pic>
      <p:sp>
        <p:nvSpPr>
          <p:cNvPr id="69" name="Rectangle 68">
            <a:extLst>
              <a:ext uri="{FF2B5EF4-FFF2-40B4-BE49-F238E27FC236}">
                <a16:creationId xmlns:a16="http://schemas.microsoft.com/office/drawing/2014/main" id="{ACD3FC02-353B-4C78-99F3-BCCB605292F4}"/>
              </a:ext>
            </a:extLst>
          </p:cNvPr>
          <p:cNvSpPr/>
          <p:nvPr/>
        </p:nvSpPr>
        <p:spPr>
          <a:xfrm>
            <a:off x="7858573" y="1434653"/>
            <a:ext cx="965219" cy="461665"/>
          </a:xfrm>
          <a:prstGeom prst="rect">
            <a:avLst/>
          </a:prstGeom>
          <a:noFill/>
          <a:ln w="22225" cap="flat" cmpd="sng" algn="ctr">
            <a:solidFill>
              <a:srgbClr val="C00000"/>
            </a:solidFill>
            <a:prstDash val="sysDot"/>
            <a:miter lim="800000"/>
          </a:ln>
          <a:effectLst/>
        </p:spPr>
        <p:txBody>
          <a:bodyPr rtlCol="0" anchor="ctr"/>
          <a:lstStyle/>
          <a:p>
            <a:pPr algn="ctr" defTabSz="914377">
              <a:defRPr/>
            </a:pPr>
            <a:endParaRPr lang="en-US" sz="2400" dirty="0">
              <a:solidFill>
                <a:srgbClr val="FFFFFF"/>
              </a:solidFill>
              <a:latin typeface="Calibri" panose="020F0502020204030204"/>
            </a:endParaRPr>
          </a:p>
        </p:txBody>
      </p:sp>
      <p:sp>
        <p:nvSpPr>
          <p:cNvPr id="70" name="TextBox 69">
            <a:extLst>
              <a:ext uri="{FF2B5EF4-FFF2-40B4-BE49-F238E27FC236}">
                <a16:creationId xmlns:a16="http://schemas.microsoft.com/office/drawing/2014/main" id="{812695AD-D271-455D-A8B9-F4520D1587C1}"/>
              </a:ext>
            </a:extLst>
          </p:cNvPr>
          <p:cNvSpPr txBox="1"/>
          <p:nvPr/>
        </p:nvSpPr>
        <p:spPr>
          <a:xfrm>
            <a:off x="7827345" y="1413214"/>
            <a:ext cx="1210048" cy="461665"/>
          </a:xfrm>
          <a:prstGeom prst="rect">
            <a:avLst/>
          </a:prstGeom>
          <a:noFill/>
        </p:spPr>
        <p:txBody>
          <a:bodyPr wrap="square" rtlCol="0">
            <a:spAutoFit/>
          </a:bodyPr>
          <a:lstStyle/>
          <a:p>
            <a:pPr defTabSz="914377">
              <a:defRPr/>
            </a:pPr>
            <a:r>
              <a:rPr lang="de-AT" sz="2400" dirty="0">
                <a:solidFill>
                  <a:srgbClr val="C00000"/>
                </a:solidFill>
                <a:latin typeface="Calibri" panose="020F0502020204030204"/>
              </a:rPr>
              <a:t>Legacy</a:t>
            </a:r>
            <a:endParaRPr lang="en-US" sz="2400" dirty="0">
              <a:solidFill>
                <a:srgbClr val="C00000"/>
              </a:solidFill>
              <a:latin typeface="Calibri" panose="020F0502020204030204"/>
            </a:endParaRPr>
          </a:p>
        </p:txBody>
      </p:sp>
      <p:sp>
        <p:nvSpPr>
          <p:cNvPr id="71" name="Rectangle 70">
            <a:extLst>
              <a:ext uri="{FF2B5EF4-FFF2-40B4-BE49-F238E27FC236}">
                <a16:creationId xmlns:a16="http://schemas.microsoft.com/office/drawing/2014/main" id="{C2B19B7C-4073-4E23-9C95-812C3D6831C8}"/>
              </a:ext>
            </a:extLst>
          </p:cNvPr>
          <p:cNvSpPr/>
          <p:nvPr/>
        </p:nvSpPr>
        <p:spPr>
          <a:xfrm>
            <a:off x="7762670" y="5636526"/>
            <a:ext cx="1468415" cy="454383"/>
          </a:xfrm>
          <a:prstGeom prst="rect">
            <a:avLst/>
          </a:prstGeom>
          <a:noFill/>
          <a:ln w="22225" cap="flat" cmpd="sng" algn="ctr">
            <a:solidFill>
              <a:srgbClr val="00B050"/>
            </a:solidFill>
            <a:prstDash val="sysDot"/>
            <a:miter lim="800000"/>
          </a:ln>
          <a:effectLst/>
        </p:spPr>
        <p:txBody>
          <a:bodyPr rtlCol="0" anchor="ctr"/>
          <a:lstStyle/>
          <a:p>
            <a:pPr algn="ctr" defTabSz="914377">
              <a:defRPr/>
            </a:pPr>
            <a:endParaRPr lang="en-US" sz="2400" dirty="0">
              <a:solidFill>
                <a:srgbClr val="FFFFFF"/>
              </a:solidFill>
              <a:latin typeface="Calibri" panose="020F0502020204030204"/>
            </a:endParaRPr>
          </a:p>
        </p:txBody>
      </p:sp>
      <p:sp>
        <p:nvSpPr>
          <p:cNvPr id="72" name="Rectangle 71">
            <a:extLst>
              <a:ext uri="{FF2B5EF4-FFF2-40B4-BE49-F238E27FC236}">
                <a16:creationId xmlns:a16="http://schemas.microsoft.com/office/drawing/2014/main" id="{56EB1349-53BD-4D8D-9208-A26CD63A7735}"/>
              </a:ext>
            </a:extLst>
          </p:cNvPr>
          <p:cNvSpPr/>
          <p:nvPr/>
        </p:nvSpPr>
        <p:spPr>
          <a:xfrm>
            <a:off x="9237953" y="1454007"/>
            <a:ext cx="1933139" cy="436656"/>
          </a:xfrm>
          <a:prstGeom prst="rect">
            <a:avLst/>
          </a:prstGeom>
          <a:noFill/>
          <a:ln w="22225" cap="flat" cmpd="sng" algn="ctr">
            <a:solidFill>
              <a:srgbClr val="00B0F0"/>
            </a:solidFill>
            <a:prstDash val="sysDot"/>
            <a:miter lim="800000"/>
          </a:ln>
          <a:effectLst/>
        </p:spPr>
        <p:txBody>
          <a:bodyPr rtlCol="0" anchor="ctr"/>
          <a:lstStyle/>
          <a:p>
            <a:pPr algn="ctr" defTabSz="914377">
              <a:defRPr/>
            </a:pPr>
            <a:endParaRPr lang="en-US" sz="2400" dirty="0">
              <a:solidFill>
                <a:srgbClr val="FFFFFF"/>
              </a:solidFill>
              <a:latin typeface="Calibri" panose="020F0502020204030204"/>
            </a:endParaRPr>
          </a:p>
        </p:txBody>
      </p:sp>
      <p:sp>
        <p:nvSpPr>
          <p:cNvPr id="73" name="TextBox 72">
            <a:extLst>
              <a:ext uri="{FF2B5EF4-FFF2-40B4-BE49-F238E27FC236}">
                <a16:creationId xmlns:a16="http://schemas.microsoft.com/office/drawing/2014/main" id="{9559F67D-C6B2-4FA4-ACFC-6BADDEC3564C}"/>
              </a:ext>
            </a:extLst>
          </p:cNvPr>
          <p:cNvSpPr txBox="1"/>
          <p:nvPr/>
        </p:nvSpPr>
        <p:spPr>
          <a:xfrm>
            <a:off x="7762670" y="5649120"/>
            <a:ext cx="1468415" cy="461665"/>
          </a:xfrm>
          <a:prstGeom prst="rect">
            <a:avLst/>
          </a:prstGeom>
          <a:noFill/>
        </p:spPr>
        <p:txBody>
          <a:bodyPr wrap="none" rtlCol="0" anchor="t">
            <a:spAutoFit/>
          </a:bodyPr>
          <a:lstStyle/>
          <a:p>
            <a:pPr defTabSz="914377">
              <a:defRPr/>
            </a:pPr>
            <a:r>
              <a:rPr lang="de-AT" sz="2400" dirty="0">
                <a:solidFill>
                  <a:srgbClr val="00B050"/>
                </a:solidFill>
                <a:latin typeface="Calibri" panose="020F0502020204030204"/>
              </a:rPr>
              <a:t>Databases</a:t>
            </a:r>
            <a:endParaRPr lang="en-US" sz="2400" dirty="0">
              <a:solidFill>
                <a:srgbClr val="00B050"/>
              </a:solidFill>
              <a:latin typeface="Calibri" panose="020F0502020204030204"/>
            </a:endParaRPr>
          </a:p>
        </p:txBody>
      </p:sp>
      <p:sp>
        <p:nvSpPr>
          <p:cNvPr id="74" name="TextBox 73">
            <a:extLst>
              <a:ext uri="{FF2B5EF4-FFF2-40B4-BE49-F238E27FC236}">
                <a16:creationId xmlns:a16="http://schemas.microsoft.com/office/drawing/2014/main" id="{61A9D9C8-4F2E-46D1-A99C-2550706B8D57}"/>
              </a:ext>
            </a:extLst>
          </p:cNvPr>
          <p:cNvSpPr txBox="1"/>
          <p:nvPr/>
        </p:nvSpPr>
        <p:spPr>
          <a:xfrm>
            <a:off x="9220455" y="1413214"/>
            <a:ext cx="2005229" cy="461665"/>
          </a:xfrm>
          <a:prstGeom prst="rect">
            <a:avLst/>
          </a:prstGeom>
          <a:noFill/>
        </p:spPr>
        <p:txBody>
          <a:bodyPr wrap="none" rtlCol="0">
            <a:spAutoFit/>
          </a:bodyPr>
          <a:lstStyle/>
          <a:p>
            <a:pPr defTabSz="914377">
              <a:defRPr/>
            </a:pPr>
            <a:r>
              <a:rPr lang="de-AT" sz="2400" dirty="0">
                <a:solidFill>
                  <a:srgbClr val="00B0F0"/>
                </a:solidFill>
                <a:latin typeface="Calibri" panose="020F0502020204030204"/>
              </a:rPr>
              <a:t>Micro-services</a:t>
            </a:r>
            <a:endParaRPr lang="en-US" sz="2400" dirty="0">
              <a:solidFill>
                <a:srgbClr val="00B0F0"/>
              </a:solidFill>
              <a:latin typeface="Calibri" panose="020F0502020204030204"/>
            </a:endParaRPr>
          </a:p>
        </p:txBody>
      </p:sp>
      <p:sp>
        <p:nvSpPr>
          <p:cNvPr id="75" name="Rectangle 4">
            <a:extLst>
              <a:ext uri="{FF2B5EF4-FFF2-40B4-BE49-F238E27FC236}">
                <a16:creationId xmlns:a16="http://schemas.microsoft.com/office/drawing/2014/main" id="{1DD928F0-2F03-4130-9F8B-D9AE36348E56}"/>
              </a:ext>
            </a:extLst>
          </p:cNvPr>
          <p:cNvSpPr/>
          <p:nvPr/>
        </p:nvSpPr>
        <p:spPr>
          <a:xfrm>
            <a:off x="2960917" y="4512878"/>
            <a:ext cx="940361" cy="327079"/>
          </a:xfrm>
          <a:prstGeom prst="rect">
            <a:avLst/>
          </a:prstGeom>
          <a:noFill/>
          <a:ln w="38100" cap="flat" cmpd="sng" algn="ctr">
            <a:solidFill>
              <a:srgbClr val="C00000"/>
            </a:solidFill>
            <a:prstDash val="sysDot"/>
            <a:miter lim="800000"/>
          </a:ln>
          <a:effectLst/>
        </p:spPr>
        <p:txBody>
          <a:bodyPr rtlCol="0" anchor="ctr"/>
          <a:lstStyle/>
          <a:p>
            <a:pPr algn="ctr" defTabSz="914377">
              <a:defRPr/>
            </a:pPr>
            <a:endParaRPr lang="en-US" sz="2400" dirty="0">
              <a:solidFill>
                <a:srgbClr val="FFFFFF"/>
              </a:solidFill>
              <a:latin typeface="Calibri" panose="020F0502020204030204"/>
            </a:endParaRPr>
          </a:p>
        </p:txBody>
      </p:sp>
      <p:sp>
        <p:nvSpPr>
          <p:cNvPr id="76" name="Rectangle 4">
            <a:extLst>
              <a:ext uri="{FF2B5EF4-FFF2-40B4-BE49-F238E27FC236}">
                <a16:creationId xmlns:a16="http://schemas.microsoft.com/office/drawing/2014/main" id="{6ACE76C7-3186-4EEE-92C1-CE8073536F9D}"/>
              </a:ext>
            </a:extLst>
          </p:cNvPr>
          <p:cNvSpPr/>
          <p:nvPr/>
        </p:nvSpPr>
        <p:spPr>
          <a:xfrm>
            <a:off x="2960917" y="3261929"/>
            <a:ext cx="940361" cy="327079"/>
          </a:xfrm>
          <a:prstGeom prst="rect">
            <a:avLst/>
          </a:prstGeom>
          <a:noFill/>
          <a:ln w="38100" cap="flat" cmpd="sng" algn="ctr">
            <a:solidFill>
              <a:srgbClr val="C00000"/>
            </a:solidFill>
            <a:prstDash val="sysDot"/>
            <a:miter lim="800000"/>
          </a:ln>
          <a:effectLst/>
        </p:spPr>
        <p:txBody>
          <a:bodyPr rtlCol="0" anchor="ctr"/>
          <a:lstStyle/>
          <a:p>
            <a:pPr algn="ctr" defTabSz="914377">
              <a:defRPr/>
            </a:pPr>
            <a:endParaRPr lang="en-US" sz="2400" dirty="0">
              <a:solidFill>
                <a:srgbClr val="FFFFFF"/>
              </a:solidFill>
              <a:latin typeface="Calibri" panose="020F0502020204030204"/>
            </a:endParaRPr>
          </a:p>
        </p:txBody>
      </p:sp>
      <p:sp>
        <p:nvSpPr>
          <p:cNvPr id="77" name="Rectangle 4">
            <a:extLst>
              <a:ext uri="{FF2B5EF4-FFF2-40B4-BE49-F238E27FC236}">
                <a16:creationId xmlns:a16="http://schemas.microsoft.com/office/drawing/2014/main" id="{2976AF3F-7E44-42A2-BAD3-C65A61DAED3A}"/>
              </a:ext>
            </a:extLst>
          </p:cNvPr>
          <p:cNvSpPr/>
          <p:nvPr/>
        </p:nvSpPr>
        <p:spPr>
          <a:xfrm>
            <a:off x="2960917" y="5141529"/>
            <a:ext cx="940361" cy="327079"/>
          </a:xfrm>
          <a:prstGeom prst="rect">
            <a:avLst/>
          </a:prstGeom>
          <a:noFill/>
          <a:ln w="38100" cap="flat" cmpd="sng" algn="ctr">
            <a:solidFill>
              <a:srgbClr val="C00000"/>
            </a:solidFill>
            <a:prstDash val="sysDot"/>
            <a:miter lim="800000"/>
          </a:ln>
          <a:effectLst/>
        </p:spPr>
        <p:txBody>
          <a:bodyPr rtlCol="0" anchor="ctr"/>
          <a:lstStyle/>
          <a:p>
            <a:pPr algn="ctr" defTabSz="914377">
              <a:defRPr/>
            </a:pPr>
            <a:endParaRPr lang="en-US" sz="2400" dirty="0">
              <a:solidFill>
                <a:srgbClr val="FFFFFF"/>
              </a:solidFill>
              <a:latin typeface="Calibri" panose="020F0502020204030204"/>
            </a:endParaRPr>
          </a:p>
        </p:txBody>
      </p:sp>
      <p:sp>
        <p:nvSpPr>
          <p:cNvPr id="78" name="Rectangle 4">
            <a:extLst>
              <a:ext uri="{FF2B5EF4-FFF2-40B4-BE49-F238E27FC236}">
                <a16:creationId xmlns:a16="http://schemas.microsoft.com/office/drawing/2014/main" id="{C0039230-6A93-40DF-901E-2AD109541454}"/>
              </a:ext>
            </a:extLst>
          </p:cNvPr>
          <p:cNvSpPr/>
          <p:nvPr/>
        </p:nvSpPr>
        <p:spPr>
          <a:xfrm>
            <a:off x="2960917" y="5763829"/>
            <a:ext cx="934011" cy="327079"/>
          </a:xfrm>
          <a:prstGeom prst="rect">
            <a:avLst/>
          </a:prstGeom>
          <a:noFill/>
          <a:ln w="38100" cap="flat" cmpd="sng" algn="ctr">
            <a:solidFill>
              <a:srgbClr val="C00000"/>
            </a:solidFill>
            <a:prstDash val="sysDot"/>
            <a:miter lim="800000"/>
          </a:ln>
          <a:effectLst/>
        </p:spPr>
        <p:txBody>
          <a:bodyPr rtlCol="0" anchor="ctr"/>
          <a:lstStyle/>
          <a:p>
            <a:pPr algn="ctr" defTabSz="914377">
              <a:defRPr/>
            </a:pPr>
            <a:endParaRPr lang="en-US" sz="2400" dirty="0">
              <a:solidFill>
                <a:srgbClr val="FFFFFF"/>
              </a:solidFill>
              <a:latin typeface="Calibri" panose="020F0502020204030204"/>
            </a:endParaRPr>
          </a:p>
        </p:txBody>
      </p:sp>
      <p:sp>
        <p:nvSpPr>
          <p:cNvPr id="79" name="Rectangle 4">
            <a:extLst>
              <a:ext uri="{FF2B5EF4-FFF2-40B4-BE49-F238E27FC236}">
                <a16:creationId xmlns:a16="http://schemas.microsoft.com/office/drawing/2014/main" id="{91474595-72C8-4817-AC1B-49094A612B94}"/>
              </a:ext>
            </a:extLst>
          </p:cNvPr>
          <p:cNvSpPr/>
          <p:nvPr/>
        </p:nvSpPr>
        <p:spPr>
          <a:xfrm>
            <a:off x="2941867" y="2633279"/>
            <a:ext cx="953061" cy="320728"/>
          </a:xfrm>
          <a:prstGeom prst="rect">
            <a:avLst/>
          </a:prstGeom>
          <a:noFill/>
          <a:ln w="38100" cap="flat" cmpd="sng" algn="ctr">
            <a:solidFill>
              <a:srgbClr val="C00000"/>
            </a:solidFill>
            <a:prstDash val="sysDot"/>
            <a:miter lim="800000"/>
          </a:ln>
          <a:effectLst/>
        </p:spPr>
        <p:txBody>
          <a:bodyPr rtlCol="0" anchor="ctr"/>
          <a:lstStyle/>
          <a:p>
            <a:pPr algn="ctr" defTabSz="914377">
              <a:defRPr/>
            </a:pPr>
            <a:endParaRPr lang="en-US" sz="2400" dirty="0">
              <a:solidFill>
                <a:srgbClr val="FFFFFF"/>
              </a:solidFill>
              <a:latin typeface="Calibri" panose="020F0502020204030204"/>
            </a:endParaRPr>
          </a:p>
        </p:txBody>
      </p:sp>
      <p:sp>
        <p:nvSpPr>
          <p:cNvPr id="80" name="Rectangle 6">
            <a:extLst>
              <a:ext uri="{FF2B5EF4-FFF2-40B4-BE49-F238E27FC236}">
                <a16:creationId xmlns:a16="http://schemas.microsoft.com/office/drawing/2014/main" id="{B08B7B0E-4C16-4943-A775-F10E473C22A8}"/>
              </a:ext>
            </a:extLst>
          </p:cNvPr>
          <p:cNvSpPr/>
          <p:nvPr/>
        </p:nvSpPr>
        <p:spPr>
          <a:xfrm>
            <a:off x="4644966" y="2630504"/>
            <a:ext cx="940967" cy="318345"/>
          </a:xfrm>
          <a:prstGeom prst="rect">
            <a:avLst/>
          </a:prstGeom>
          <a:noFill/>
          <a:ln w="38100" cap="flat" cmpd="sng" algn="ctr">
            <a:solidFill>
              <a:srgbClr val="00B050"/>
            </a:solidFill>
            <a:prstDash val="sysDot"/>
            <a:miter lim="800000"/>
          </a:ln>
          <a:effectLst/>
        </p:spPr>
        <p:txBody>
          <a:bodyPr rtlCol="0" anchor="ctr"/>
          <a:lstStyle/>
          <a:p>
            <a:pPr algn="ctr" defTabSz="914377">
              <a:defRPr/>
            </a:pPr>
            <a:endParaRPr lang="en-US" sz="2400" dirty="0">
              <a:solidFill>
                <a:srgbClr val="FFFFFF"/>
              </a:solidFill>
              <a:latin typeface="Calibri" panose="020F0502020204030204"/>
            </a:endParaRPr>
          </a:p>
        </p:txBody>
      </p:sp>
      <p:sp>
        <p:nvSpPr>
          <p:cNvPr id="81" name="Rectangle 6">
            <a:extLst>
              <a:ext uri="{FF2B5EF4-FFF2-40B4-BE49-F238E27FC236}">
                <a16:creationId xmlns:a16="http://schemas.microsoft.com/office/drawing/2014/main" id="{8DD6B1E4-AD1F-4351-85D4-CE5DD3292FA6}"/>
              </a:ext>
            </a:extLst>
          </p:cNvPr>
          <p:cNvSpPr/>
          <p:nvPr/>
        </p:nvSpPr>
        <p:spPr>
          <a:xfrm>
            <a:off x="7773473" y="6287891"/>
            <a:ext cx="1457612" cy="429915"/>
          </a:xfrm>
          <a:prstGeom prst="rect">
            <a:avLst/>
          </a:prstGeom>
          <a:noFill/>
          <a:ln w="22225" cap="flat" cmpd="sng" algn="ctr">
            <a:solidFill>
              <a:srgbClr val="FFC000"/>
            </a:solidFill>
            <a:prstDash val="sysDot"/>
            <a:miter lim="800000"/>
          </a:ln>
          <a:effectLst/>
        </p:spPr>
        <p:txBody>
          <a:bodyPr rtlCol="0" anchor="ctr"/>
          <a:lstStyle/>
          <a:p>
            <a:pPr algn="ctr" defTabSz="914377">
              <a:defRPr/>
            </a:pPr>
            <a:endParaRPr lang="en-US" sz="2400" dirty="0">
              <a:solidFill>
                <a:srgbClr val="FFFFFF"/>
              </a:solidFill>
              <a:latin typeface="Calibri" panose="020F0502020204030204"/>
            </a:endParaRPr>
          </a:p>
        </p:txBody>
      </p:sp>
      <p:sp>
        <p:nvSpPr>
          <p:cNvPr id="82" name="TextBox 8">
            <a:extLst>
              <a:ext uri="{FF2B5EF4-FFF2-40B4-BE49-F238E27FC236}">
                <a16:creationId xmlns:a16="http://schemas.microsoft.com/office/drawing/2014/main" id="{C5CD7BA4-4F8A-4AE6-B0F9-80054F754498}"/>
              </a:ext>
            </a:extLst>
          </p:cNvPr>
          <p:cNvSpPr txBox="1"/>
          <p:nvPr/>
        </p:nvSpPr>
        <p:spPr>
          <a:xfrm>
            <a:off x="7839630" y="6283437"/>
            <a:ext cx="1306063" cy="461665"/>
          </a:xfrm>
          <a:prstGeom prst="rect">
            <a:avLst/>
          </a:prstGeom>
          <a:noFill/>
        </p:spPr>
        <p:txBody>
          <a:bodyPr wrap="none" rtlCol="0" anchor="t">
            <a:spAutoFit/>
          </a:bodyPr>
          <a:lstStyle/>
          <a:p>
            <a:pPr defTabSz="914377">
              <a:defRPr/>
            </a:pPr>
            <a:r>
              <a:rPr lang="de-AT" sz="2400" dirty="0">
                <a:solidFill>
                  <a:srgbClr val="FFC000"/>
                </a:solidFill>
                <a:latin typeface="Calibri" panose="020F0502020204030204"/>
              </a:rPr>
              <a:t>AWS-ELB</a:t>
            </a:r>
            <a:endParaRPr lang="en-US" sz="2400" dirty="0">
              <a:solidFill>
                <a:srgbClr val="00B050"/>
              </a:solidFill>
              <a:latin typeface="Calibri" panose="020F0502020204030204"/>
              <a:cs typeface="Calibri" panose="020F0502020204030204"/>
            </a:endParaRPr>
          </a:p>
        </p:txBody>
      </p:sp>
      <p:sp>
        <p:nvSpPr>
          <p:cNvPr id="83" name="Rectangle 6">
            <a:extLst>
              <a:ext uri="{FF2B5EF4-FFF2-40B4-BE49-F238E27FC236}">
                <a16:creationId xmlns:a16="http://schemas.microsoft.com/office/drawing/2014/main" id="{63A36AE7-7432-4769-8F5D-8EB0D27A5F20}"/>
              </a:ext>
            </a:extLst>
          </p:cNvPr>
          <p:cNvSpPr/>
          <p:nvPr/>
        </p:nvSpPr>
        <p:spPr>
          <a:xfrm>
            <a:off x="4664016" y="2014553"/>
            <a:ext cx="947317" cy="318345"/>
          </a:xfrm>
          <a:prstGeom prst="rect">
            <a:avLst/>
          </a:prstGeom>
          <a:noFill/>
          <a:ln w="38100" cap="flat" cmpd="sng" algn="ctr">
            <a:solidFill>
              <a:srgbClr val="FFC000"/>
            </a:solidFill>
            <a:prstDash val="sysDot"/>
            <a:miter lim="800000"/>
          </a:ln>
          <a:effectLst/>
        </p:spPr>
        <p:txBody>
          <a:bodyPr rtlCol="0" anchor="ctr"/>
          <a:lstStyle/>
          <a:p>
            <a:pPr algn="ctr" defTabSz="914377">
              <a:defRPr/>
            </a:pPr>
            <a:endParaRPr lang="en-US" sz="2400" dirty="0">
              <a:solidFill>
                <a:srgbClr val="FFFFFF"/>
              </a:solidFill>
              <a:latin typeface="Calibri" panose="020F0502020204030204"/>
            </a:endParaRPr>
          </a:p>
        </p:txBody>
      </p:sp>
      <p:sp>
        <p:nvSpPr>
          <p:cNvPr id="84" name="Rectangle 7">
            <a:extLst>
              <a:ext uri="{FF2B5EF4-FFF2-40B4-BE49-F238E27FC236}">
                <a16:creationId xmlns:a16="http://schemas.microsoft.com/office/drawing/2014/main" id="{9165DB0B-1152-46D6-9593-5513246AC9FD}"/>
              </a:ext>
            </a:extLst>
          </p:cNvPr>
          <p:cNvSpPr/>
          <p:nvPr/>
        </p:nvSpPr>
        <p:spPr>
          <a:xfrm>
            <a:off x="4670943" y="4510254"/>
            <a:ext cx="921311" cy="322999"/>
          </a:xfrm>
          <a:prstGeom prst="rect">
            <a:avLst/>
          </a:prstGeom>
          <a:noFill/>
          <a:ln w="38100" cap="flat" cmpd="sng" algn="ctr">
            <a:solidFill>
              <a:srgbClr val="00B0F0"/>
            </a:solidFill>
            <a:prstDash val="sysDot"/>
            <a:miter lim="800000"/>
          </a:ln>
          <a:effectLst/>
        </p:spPr>
        <p:txBody>
          <a:bodyPr rtlCol="0" anchor="ctr"/>
          <a:lstStyle/>
          <a:p>
            <a:pPr algn="ctr" defTabSz="914377">
              <a:defRPr/>
            </a:pPr>
            <a:endParaRPr lang="en-US" sz="2400" dirty="0">
              <a:solidFill>
                <a:srgbClr val="FFFFFF"/>
              </a:solidFill>
              <a:latin typeface="Calibri" panose="020F0502020204030204"/>
            </a:endParaRPr>
          </a:p>
        </p:txBody>
      </p:sp>
      <p:sp>
        <p:nvSpPr>
          <p:cNvPr id="85" name="Rectangle 7">
            <a:extLst>
              <a:ext uri="{FF2B5EF4-FFF2-40B4-BE49-F238E27FC236}">
                <a16:creationId xmlns:a16="http://schemas.microsoft.com/office/drawing/2014/main" id="{F0CE388E-87E4-4C51-9BB2-81D05D7ECAB4}"/>
              </a:ext>
            </a:extLst>
          </p:cNvPr>
          <p:cNvSpPr/>
          <p:nvPr/>
        </p:nvSpPr>
        <p:spPr>
          <a:xfrm>
            <a:off x="4670943" y="5138905"/>
            <a:ext cx="921311" cy="322999"/>
          </a:xfrm>
          <a:prstGeom prst="rect">
            <a:avLst/>
          </a:prstGeom>
          <a:noFill/>
          <a:ln w="38100" cap="flat" cmpd="sng" algn="ctr">
            <a:solidFill>
              <a:srgbClr val="00B0F0"/>
            </a:solidFill>
            <a:prstDash val="sysDot"/>
            <a:miter lim="800000"/>
          </a:ln>
          <a:effectLst/>
        </p:spPr>
        <p:txBody>
          <a:bodyPr rtlCol="0" anchor="ctr"/>
          <a:lstStyle/>
          <a:p>
            <a:pPr algn="ctr" defTabSz="914377">
              <a:defRPr/>
            </a:pPr>
            <a:endParaRPr lang="en-US" sz="2400" dirty="0">
              <a:solidFill>
                <a:srgbClr val="FFFFFF"/>
              </a:solidFill>
              <a:latin typeface="Calibri" panose="020F0502020204030204"/>
            </a:endParaRPr>
          </a:p>
        </p:txBody>
      </p:sp>
      <p:sp>
        <p:nvSpPr>
          <p:cNvPr id="86" name="Rectangle 7">
            <a:extLst>
              <a:ext uri="{FF2B5EF4-FFF2-40B4-BE49-F238E27FC236}">
                <a16:creationId xmlns:a16="http://schemas.microsoft.com/office/drawing/2014/main" id="{FD3F3A21-EDB0-44BB-A443-63CA32FC92EA}"/>
              </a:ext>
            </a:extLst>
          </p:cNvPr>
          <p:cNvSpPr/>
          <p:nvPr/>
        </p:nvSpPr>
        <p:spPr>
          <a:xfrm>
            <a:off x="4664594" y="5761205"/>
            <a:ext cx="921311" cy="322999"/>
          </a:xfrm>
          <a:prstGeom prst="rect">
            <a:avLst/>
          </a:prstGeom>
          <a:noFill/>
          <a:ln w="38100" cap="flat" cmpd="sng" algn="ctr">
            <a:solidFill>
              <a:srgbClr val="00B0F0"/>
            </a:solidFill>
            <a:prstDash val="sysDot"/>
            <a:miter lim="800000"/>
          </a:ln>
          <a:effectLst/>
        </p:spPr>
        <p:txBody>
          <a:bodyPr rtlCol="0" anchor="ctr"/>
          <a:lstStyle/>
          <a:p>
            <a:pPr algn="ctr" defTabSz="914377">
              <a:defRPr/>
            </a:pPr>
            <a:endParaRPr lang="en-US" sz="2400" dirty="0">
              <a:solidFill>
                <a:srgbClr val="FFFFFF"/>
              </a:solidFill>
              <a:latin typeface="Calibri" panose="020F0502020204030204"/>
            </a:endParaRPr>
          </a:p>
        </p:txBody>
      </p:sp>
      <p:sp>
        <p:nvSpPr>
          <p:cNvPr id="87" name="Rectangle 7">
            <a:extLst>
              <a:ext uri="{FF2B5EF4-FFF2-40B4-BE49-F238E27FC236}">
                <a16:creationId xmlns:a16="http://schemas.microsoft.com/office/drawing/2014/main" id="{6F58F93F-C86C-4172-AED5-CB3C57FEBBFB}"/>
              </a:ext>
            </a:extLst>
          </p:cNvPr>
          <p:cNvSpPr/>
          <p:nvPr/>
        </p:nvSpPr>
        <p:spPr>
          <a:xfrm>
            <a:off x="4664594" y="6396205"/>
            <a:ext cx="921311" cy="322999"/>
          </a:xfrm>
          <a:prstGeom prst="rect">
            <a:avLst/>
          </a:prstGeom>
          <a:noFill/>
          <a:ln w="38100" cap="flat" cmpd="sng" algn="ctr">
            <a:solidFill>
              <a:srgbClr val="00B0F0"/>
            </a:solidFill>
            <a:prstDash val="sysDot"/>
            <a:miter lim="800000"/>
          </a:ln>
          <a:effectLst/>
        </p:spPr>
        <p:txBody>
          <a:bodyPr rtlCol="0" anchor="ctr"/>
          <a:lstStyle/>
          <a:p>
            <a:pPr algn="ctr" defTabSz="914377">
              <a:defRPr/>
            </a:pPr>
            <a:endParaRPr lang="en-US" sz="2400" dirty="0">
              <a:solidFill>
                <a:srgbClr val="FFFFFF"/>
              </a:solidFill>
              <a:latin typeface="Calibri" panose="020F0502020204030204"/>
            </a:endParaRPr>
          </a:p>
        </p:txBody>
      </p:sp>
      <p:sp>
        <p:nvSpPr>
          <p:cNvPr id="88" name="Rectangle 6">
            <a:extLst>
              <a:ext uri="{FF2B5EF4-FFF2-40B4-BE49-F238E27FC236}">
                <a16:creationId xmlns:a16="http://schemas.microsoft.com/office/drawing/2014/main" id="{E721D797-6F13-41A9-8174-55BBB4B4ED1A}"/>
              </a:ext>
            </a:extLst>
          </p:cNvPr>
          <p:cNvSpPr/>
          <p:nvPr/>
        </p:nvSpPr>
        <p:spPr>
          <a:xfrm>
            <a:off x="6378517" y="3881453"/>
            <a:ext cx="940967" cy="318345"/>
          </a:xfrm>
          <a:prstGeom prst="rect">
            <a:avLst/>
          </a:prstGeom>
          <a:noFill/>
          <a:ln w="38100" cap="flat" cmpd="sng" algn="ctr">
            <a:solidFill>
              <a:srgbClr val="00B050"/>
            </a:solidFill>
            <a:prstDash val="sysDot"/>
            <a:miter lim="800000"/>
          </a:ln>
          <a:effectLst/>
        </p:spPr>
        <p:txBody>
          <a:bodyPr rtlCol="0" anchor="ctr"/>
          <a:lstStyle/>
          <a:p>
            <a:pPr algn="ctr" defTabSz="914377">
              <a:defRPr/>
            </a:pPr>
            <a:endParaRPr lang="en-US" sz="2400" dirty="0">
              <a:solidFill>
                <a:srgbClr val="FFFFFF"/>
              </a:solidFill>
              <a:latin typeface="Calibri" panose="020F0502020204030204"/>
            </a:endParaRPr>
          </a:p>
        </p:txBody>
      </p:sp>
      <p:sp>
        <p:nvSpPr>
          <p:cNvPr id="89" name="Rectangle 6">
            <a:extLst>
              <a:ext uri="{FF2B5EF4-FFF2-40B4-BE49-F238E27FC236}">
                <a16:creationId xmlns:a16="http://schemas.microsoft.com/office/drawing/2014/main" id="{9F9F2BBC-7427-4D10-B110-CF04C9006F51}"/>
              </a:ext>
            </a:extLst>
          </p:cNvPr>
          <p:cNvSpPr/>
          <p:nvPr/>
        </p:nvSpPr>
        <p:spPr>
          <a:xfrm>
            <a:off x="6378517" y="2630504"/>
            <a:ext cx="940967" cy="318345"/>
          </a:xfrm>
          <a:prstGeom prst="rect">
            <a:avLst/>
          </a:prstGeom>
          <a:noFill/>
          <a:ln w="38100" cap="flat" cmpd="sng" algn="ctr">
            <a:solidFill>
              <a:srgbClr val="8A36D0"/>
            </a:solidFill>
            <a:prstDash val="sysDot"/>
            <a:miter lim="800000"/>
          </a:ln>
          <a:effectLst/>
        </p:spPr>
        <p:txBody>
          <a:bodyPr rtlCol="0" anchor="ctr"/>
          <a:lstStyle/>
          <a:p>
            <a:pPr algn="ctr" defTabSz="914377">
              <a:defRPr/>
            </a:pPr>
            <a:endParaRPr lang="en-US" sz="2400" dirty="0">
              <a:solidFill>
                <a:srgbClr val="FFFFFF"/>
              </a:solidFill>
              <a:latin typeface="Calibri" panose="020F0502020204030204"/>
            </a:endParaRPr>
          </a:p>
        </p:txBody>
      </p:sp>
      <p:sp>
        <p:nvSpPr>
          <p:cNvPr id="91" name="Rectangle 6">
            <a:extLst>
              <a:ext uri="{FF2B5EF4-FFF2-40B4-BE49-F238E27FC236}">
                <a16:creationId xmlns:a16="http://schemas.microsoft.com/office/drawing/2014/main" id="{41F9709A-5BA5-4049-A44A-78BD73D78E63}"/>
              </a:ext>
            </a:extLst>
          </p:cNvPr>
          <p:cNvSpPr/>
          <p:nvPr/>
        </p:nvSpPr>
        <p:spPr>
          <a:xfrm>
            <a:off x="9723078" y="5637344"/>
            <a:ext cx="1468415" cy="432645"/>
          </a:xfrm>
          <a:prstGeom prst="rect">
            <a:avLst/>
          </a:prstGeom>
          <a:noFill/>
          <a:ln w="22225" cap="flat" cmpd="sng" algn="ctr">
            <a:solidFill>
              <a:srgbClr val="8A36D0"/>
            </a:solidFill>
            <a:prstDash val="sysDot"/>
            <a:miter lim="800000"/>
          </a:ln>
          <a:effectLst/>
        </p:spPr>
        <p:txBody>
          <a:bodyPr rtlCol="0" anchor="ctr"/>
          <a:lstStyle/>
          <a:p>
            <a:pPr algn="ctr" defTabSz="914377">
              <a:defRPr/>
            </a:pPr>
            <a:r>
              <a:rPr lang="en-US" sz="2400" dirty="0">
                <a:solidFill>
                  <a:srgbClr val="8A36D0"/>
                </a:solidFill>
                <a:latin typeface="Calibri" panose="020F0502020204030204"/>
              </a:rPr>
              <a:t>3</a:t>
            </a:r>
            <a:r>
              <a:rPr lang="en-US" sz="2400" baseline="30000" dirty="0">
                <a:solidFill>
                  <a:srgbClr val="8A36D0"/>
                </a:solidFill>
                <a:latin typeface="Calibri" panose="020F0502020204030204"/>
              </a:rPr>
              <a:t>rd</a:t>
            </a:r>
            <a:r>
              <a:rPr lang="en-US" sz="2400" dirty="0">
                <a:solidFill>
                  <a:srgbClr val="8A36D0"/>
                </a:solidFill>
                <a:latin typeface="Calibri" panose="020F0502020204030204"/>
              </a:rPr>
              <a:t>-party</a:t>
            </a:r>
          </a:p>
        </p:txBody>
      </p:sp>
      <p:sp>
        <p:nvSpPr>
          <p:cNvPr id="92" name="Rectangle 4">
            <a:extLst>
              <a:ext uri="{FF2B5EF4-FFF2-40B4-BE49-F238E27FC236}">
                <a16:creationId xmlns:a16="http://schemas.microsoft.com/office/drawing/2014/main" id="{F558CA85-19EA-4018-9DE0-9443DA85A311}"/>
              </a:ext>
            </a:extLst>
          </p:cNvPr>
          <p:cNvSpPr/>
          <p:nvPr/>
        </p:nvSpPr>
        <p:spPr>
          <a:xfrm>
            <a:off x="6402617" y="3261929"/>
            <a:ext cx="940361" cy="327079"/>
          </a:xfrm>
          <a:prstGeom prst="rect">
            <a:avLst/>
          </a:prstGeom>
          <a:noFill/>
          <a:ln w="38100" cap="flat" cmpd="sng" algn="ctr">
            <a:solidFill>
              <a:srgbClr val="C00000"/>
            </a:solidFill>
            <a:prstDash val="sysDot"/>
            <a:miter lim="800000"/>
          </a:ln>
          <a:effectLst/>
        </p:spPr>
        <p:txBody>
          <a:bodyPr rtlCol="0" anchor="ctr"/>
          <a:lstStyle/>
          <a:p>
            <a:pPr algn="ctr" defTabSz="914377">
              <a:defRPr/>
            </a:pPr>
            <a:endParaRPr lang="en-US" sz="2400" dirty="0">
              <a:solidFill>
                <a:srgbClr val="FFFFFF"/>
              </a:solidFill>
              <a:latin typeface="Calibri" panose="020F0502020204030204"/>
            </a:endParaRPr>
          </a:p>
        </p:txBody>
      </p:sp>
      <p:sp>
        <p:nvSpPr>
          <p:cNvPr id="93" name="Rectangle 4">
            <a:extLst>
              <a:ext uri="{FF2B5EF4-FFF2-40B4-BE49-F238E27FC236}">
                <a16:creationId xmlns:a16="http://schemas.microsoft.com/office/drawing/2014/main" id="{02785F88-9FE9-479F-89E9-660C543AA9EF}"/>
              </a:ext>
            </a:extLst>
          </p:cNvPr>
          <p:cNvSpPr/>
          <p:nvPr/>
        </p:nvSpPr>
        <p:spPr>
          <a:xfrm>
            <a:off x="2948217" y="1382329"/>
            <a:ext cx="940361" cy="327079"/>
          </a:xfrm>
          <a:prstGeom prst="rect">
            <a:avLst/>
          </a:prstGeom>
          <a:noFill/>
          <a:ln w="38100" cap="flat" cmpd="sng" algn="ctr">
            <a:solidFill>
              <a:srgbClr val="C00000"/>
            </a:solidFill>
            <a:prstDash val="sysDot"/>
            <a:miter lim="800000"/>
          </a:ln>
          <a:effectLst/>
        </p:spPr>
        <p:txBody>
          <a:bodyPr rtlCol="0" anchor="ctr"/>
          <a:lstStyle/>
          <a:p>
            <a:pPr algn="ctr" defTabSz="914377">
              <a:defRPr/>
            </a:pPr>
            <a:endParaRPr lang="en-US" sz="2400" dirty="0">
              <a:solidFill>
                <a:srgbClr val="FFFFFF"/>
              </a:solidFill>
              <a:latin typeface="Calibri" panose="020F0502020204030204"/>
            </a:endParaRPr>
          </a:p>
        </p:txBody>
      </p:sp>
      <p:sp>
        <p:nvSpPr>
          <p:cNvPr id="94" name="Rectangle 6">
            <a:extLst>
              <a:ext uri="{FF2B5EF4-FFF2-40B4-BE49-F238E27FC236}">
                <a16:creationId xmlns:a16="http://schemas.microsoft.com/office/drawing/2014/main" id="{1E012786-80A3-4C96-9B16-23381D4F6632}"/>
              </a:ext>
            </a:extLst>
          </p:cNvPr>
          <p:cNvSpPr/>
          <p:nvPr/>
        </p:nvSpPr>
        <p:spPr>
          <a:xfrm>
            <a:off x="9820217" y="3900504"/>
            <a:ext cx="940967" cy="318345"/>
          </a:xfrm>
          <a:prstGeom prst="rect">
            <a:avLst/>
          </a:prstGeom>
          <a:noFill/>
          <a:ln w="38100" cap="flat" cmpd="sng" algn="ctr">
            <a:solidFill>
              <a:srgbClr val="00B050"/>
            </a:solidFill>
            <a:prstDash val="sysDot"/>
            <a:miter lim="800000"/>
          </a:ln>
          <a:effectLst/>
        </p:spPr>
        <p:txBody>
          <a:bodyPr rtlCol="0" anchor="ctr"/>
          <a:lstStyle/>
          <a:p>
            <a:pPr algn="ctr" defTabSz="914377">
              <a:defRPr/>
            </a:pPr>
            <a:endParaRPr lang="en-US" sz="2400" dirty="0">
              <a:solidFill>
                <a:srgbClr val="FFFFFF"/>
              </a:solidFill>
              <a:latin typeface="Calibri" panose="020F0502020204030204"/>
            </a:endParaRPr>
          </a:p>
        </p:txBody>
      </p:sp>
      <p:sp>
        <p:nvSpPr>
          <p:cNvPr id="95" name="Rectangle 4">
            <a:extLst>
              <a:ext uri="{FF2B5EF4-FFF2-40B4-BE49-F238E27FC236}">
                <a16:creationId xmlns:a16="http://schemas.microsoft.com/office/drawing/2014/main" id="{BA6748D4-F900-421E-9448-8F777C94C49E}"/>
              </a:ext>
            </a:extLst>
          </p:cNvPr>
          <p:cNvSpPr/>
          <p:nvPr/>
        </p:nvSpPr>
        <p:spPr>
          <a:xfrm>
            <a:off x="9812567" y="4512879"/>
            <a:ext cx="953061" cy="320728"/>
          </a:xfrm>
          <a:prstGeom prst="rect">
            <a:avLst/>
          </a:prstGeom>
          <a:noFill/>
          <a:ln w="38100" cap="flat" cmpd="sng" algn="ctr">
            <a:solidFill>
              <a:srgbClr val="C00000"/>
            </a:solidFill>
            <a:prstDash val="sysDot"/>
            <a:miter lim="800000"/>
          </a:ln>
          <a:effectLst/>
        </p:spPr>
        <p:txBody>
          <a:bodyPr rtlCol="0" anchor="ctr"/>
          <a:lstStyle/>
          <a:p>
            <a:pPr algn="ctr" defTabSz="914377">
              <a:defRPr/>
            </a:pPr>
            <a:endParaRPr lang="en-US" sz="2400" dirty="0">
              <a:solidFill>
                <a:srgbClr val="FFFFFF"/>
              </a:solidFill>
              <a:latin typeface="Calibri" panose="020F0502020204030204"/>
            </a:endParaRPr>
          </a:p>
        </p:txBody>
      </p:sp>
      <p:sp>
        <p:nvSpPr>
          <p:cNvPr id="96" name="Rectangle 6">
            <a:extLst>
              <a:ext uri="{FF2B5EF4-FFF2-40B4-BE49-F238E27FC236}">
                <a16:creationId xmlns:a16="http://schemas.microsoft.com/office/drawing/2014/main" id="{79B6531C-082F-42E4-AF49-EABDFC9A5B23}"/>
              </a:ext>
            </a:extLst>
          </p:cNvPr>
          <p:cNvSpPr/>
          <p:nvPr/>
        </p:nvSpPr>
        <p:spPr>
          <a:xfrm>
            <a:off x="9820217" y="3270662"/>
            <a:ext cx="940967" cy="318345"/>
          </a:xfrm>
          <a:prstGeom prst="rect">
            <a:avLst/>
          </a:prstGeom>
          <a:noFill/>
          <a:ln w="38100" cap="flat" cmpd="sng" algn="ctr">
            <a:solidFill>
              <a:srgbClr val="8A36D0"/>
            </a:solidFill>
            <a:prstDash val="sysDot"/>
            <a:miter lim="800000"/>
          </a:ln>
          <a:effectLst/>
        </p:spPr>
        <p:txBody>
          <a:bodyPr rtlCol="0" anchor="ctr"/>
          <a:lstStyle/>
          <a:p>
            <a:pPr algn="ctr" defTabSz="914377">
              <a:defRPr/>
            </a:pPr>
            <a:endParaRPr lang="en-US" sz="2400" dirty="0">
              <a:solidFill>
                <a:srgbClr val="FFFFFF"/>
              </a:solidFill>
              <a:latin typeface="Calibri" panose="020F0502020204030204"/>
            </a:endParaRPr>
          </a:p>
        </p:txBody>
      </p:sp>
      <p:sp>
        <p:nvSpPr>
          <p:cNvPr id="97" name="Rectangle 6">
            <a:extLst>
              <a:ext uri="{FF2B5EF4-FFF2-40B4-BE49-F238E27FC236}">
                <a16:creationId xmlns:a16="http://schemas.microsoft.com/office/drawing/2014/main" id="{C64CB61B-4E3D-40B7-A8DA-BA00929B09DD}"/>
              </a:ext>
            </a:extLst>
          </p:cNvPr>
          <p:cNvSpPr/>
          <p:nvPr/>
        </p:nvSpPr>
        <p:spPr>
          <a:xfrm>
            <a:off x="9824662" y="2630503"/>
            <a:ext cx="940967" cy="500636"/>
          </a:xfrm>
          <a:prstGeom prst="rect">
            <a:avLst/>
          </a:prstGeom>
          <a:noFill/>
          <a:ln w="38100" cap="flat" cmpd="sng" algn="ctr">
            <a:solidFill>
              <a:srgbClr val="00B050"/>
            </a:solidFill>
            <a:prstDash val="sysDot"/>
            <a:miter lim="800000"/>
          </a:ln>
          <a:effectLst/>
        </p:spPr>
        <p:txBody>
          <a:bodyPr rtlCol="0" anchor="ctr"/>
          <a:lstStyle/>
          <a:p>
            <a:pPr algn="ctr" defTabSz="914377">
              <a:defRPr/>
            </a:pPr>
            <a:endParaRPr lang="en-US" sz="2400" dirty="0">
              <a:solidFill>
                <a:srgbClr val="FFFFFF"/>
              </a:solidFill>
              <a:latin typeface="Calibri" panose="020F0502020204030204"/>
            </a:endParaRPr>
          </a:p>
        </p:txBody>
      </p:sp>
      <p:sp>
        <p:nvSpPr>
          <p:cNvPr id="98" name="Rectangle 4">
            <a:extLst>
              <a:ext uri="{FF2B5EF4-FFF2-40B4-BE49-F238E27FC236}">
                <a16:creationId xmlns:a16="http://schemas.microsoft.com/office/drawing/2014/main" id="{9BA009E8-CC82-4A3F-9903-6147BD73B826}"/>
              </a:ext>
            </a:extLst>
          </p:cNvPr>
          <p:cNvSpPr/>
          <p:nvPr/>
        </p:nvSpPr>
        <p:spPr>
          <a:xfrm>
            <a:off x="1237957" y="3904050"/>
            <a:ext cx="940361" cy="327079"/>
          </a:xfrm>
          <a:prstGeom prst="rect">
            <a:avLst/>
          </a:prstGeom>
          <a:noFill/>
          <a:ln w="38100" cap="flat" cmpd="sng" algn="ctr">
            <a:solidFill>
              <a:srgbClr val="0070C0"/>
            </a:solidFill>
            <a:prstDash val="sysDot"/>
            <a:miter lim="800000"/>
          </a:ln>
          <a:effectLst/>
        </p:spPr>
        <p:txBody>
          <a:bodyPr rtlCol="0" anchor="ctr"/>
          <a:lstStyle/>
          <a:p>
            <a:pPr algn="ctr" defTabSz="914377">
              <a:defRPr/>
            </a:pPr>
            <a:endParaRPr lang="en-US" sz="2400" dirty="0">
              <a:solidFill>
                <a:srgbClr val="FFFFFF"/>
              </a:solidFill>
              <a:latin typeface="Calibri" panose="020F0502020204030204"/>
            </a:endParaRPr>
          </a:p>
        </p:txBody>
      </p:sp>
      <p:sp>
        <p:nvSpPr>
          <p:cNvPr id="99" name="TextBox 98">
            <a:extLst>
              <a:ext uri="{FF2B5EF4-FFF2-40B4-BE49-F238E27FC236}">
                <a16:creationId xmlns:a16="http://schemas.microsoft.com/office/drawing/2014/main" id="{5008E9AE-B497-48B6-814D-9AE479940BDD}"/>
              </a:ext>
            </a:extLst>
          </p:cNvPr>
          <p:cNvSpPr txBox="1"/>
          <p:nvPr/>
        </p:nvSpPr>
        <p:spPr>
          <a:xfrm>
            <a:off x="228647" y="3272291"/>
            <a:ext cx="1870789" cy="461665"/>
          </a:xfrm>
          <a:prstGeom prst="rect">
            <a:avLst/>
          </a:prstGeom>
          <a:noFill/>
          <a:ln w="22225">
            <a:solidFill>
              <a:srgbClr val="0070C0"/>
            </a:solidFill>
            <a:prstDash val="sysDot"/>
          </a:ln>
        </p:spPr>
        <p:txBody>
          <a:bodyPr wrap="square" rtlCol="0">
            <a:spAutoFit/>
          </a:bodyPr>
          <a:lstStyle/>
          <a:p>
            <a:pPr defTabSz="914377">
              <a:defRPr/>
            </a:pPr>
            <a:r>
              <a:rPr lang="de-AT" sz="2400" dirty="0">
                <a:solidFill>
                  <a:srgbClr val="0070C0"/>
                </a:solidFill>
                <a:latin typeface="Calibri" panose="020F0502020204030204"/>
              </a:rPr>
              <a:t>Frontend LB</a:t>
            </a:r>
            <a:endParaRPr lang="en-US" sz="2400" dirty="0">
              <a:solidFill>
                <a:srgbClr val="0070C0"/>
              </a:solidFill>
              <a:latin typeface="Calibri" panose="020F0502020204030204"/>
            </a:endParaRPr>
          </a:p>
        </p:txBody>
      </p:sp>
    </p:spTree>
    <p:extLst>
      <p:ext uri="{BB962C8B-B14F-4D97-AF65-F5344CB8AC3E}">
        <p14:creationId xmlns:p14="http://schemas.microsoft.com/office/powerpoint/2010/main" val="30722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8"/>
                                        </p:tgtEl>
                                        <p:attrNameLst>
                                          <p:attrName>style.visibility</p:attrName>
                                        </p:attrNameLst>
                                      </p:cBhvr>
                                      <p:to>
                                        <p:strVal val="visible"/>
                                      </p:to>
                                    </p:set>
                                    <p:animEffect transition="in" filter="fade">
                                      <p:cBhvr>
                                        <p:cTn id="7" dur="500"/>
                                        <p:tgtEl>
                                          <p:spTgt spid="9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9"/>
                                        </p:tgtEl>
                                        <p:attrNameLst>
                                          <p:attrName>style.visibility</p:attrName>
                                        </p:attrNameLst>
                                      </p:cBhvr>
                                      <p:to>
                                        <p:strVal val="visible"/>
                                      </p:to>
                                    </p:set>
                                    <p:animEffect transition="in" filter="fade">
                                      <p:cBhvr>
                                        <p:cTn id="10" dur="500"/>
                                        <p:tgtEl>
                                          <p:spTgt spid="9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9"/>
                                        </p:tgtEl>
                                        <p:attrNameLst>
                                          <p:attrName>style.visibility</p:attrName>
                                        </p:attrNameLst>
                                      </p:cBhvr>
                                      <p:to>
                                        <p:strVal val="visible"/>
                                      </p:to>
                                    </p:set>
                                    <p:animEffect transition="in" filter="fade">
                                      <p:cBhvr>
                                        <p:cTn id="15" dur="500"/>
                                        <p:tgtEl>
                                          <p:spTgt spid="6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0"/>
                                        </p:tgtEl>
                                        <p:attrNameLst>
                                          <p:attrName>style.visibility</p:attrName>
                                        </p:attrNameLst>
                                      </p:cBhvr>
                                      <p:to>
                                        <p:strVal val="visible"/>
                                      </p:to>
                                    </p:set>
                                    <p:animEffect transition="in" filter="fade">
                                      <p:cBhvr>
                                        <p:cTn id="18" dur="500"/>
                                        <p:tgtEl>
                                          <p:spTgt spid="7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78"/>
                                        </p:tgtEl>
                                        <p:attrNameLst>
                                          <p:attrName>style.visibility</p:attrName>
                                        </p:attrNameLst>
                                      </p:cBhvr>
                                      <p:to>
                                        <p:strVal val="visible"/>
                                      </p:to>
                                    </p:set>
                                    <p:animEffect transition="in" filter="fade">
                                      <p:cBhvr>
                                        <p:cTn id="21" dur="500"/>
                                        <p:tgtEl>
                                          <p:spTgt spid="7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77"/>
                                        </p:tgtEl>
                                        <p:attrNameLst>
                                          <p:attrName>style.visibility</p:attrName>
                                        </p:attrNameLst>
                                      </p:cBhvr>
                                      <p:to>
                                        <p:strVal val="visible"/>
                                      </p:to>
                                    </p:set>
                                    <p:animEffect transition="in" filter="fade">
                                      <p:cBhvr>
                                        <p:cTn id="24" dur="500"/>
                                        <p:tgtEl>
                                          <p:spTgt spid="77"/>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75"/>
                                        </p:tgtEl>
                                        <p:attrNameLst>
                                          <p:attrName>style.visibility</p:attrName>
                                        </p:attrNameLst>
                                      </p:cBhvr>
                                      <p:to>
                                        <p:strVal val="visible"/>
                                      </p:to>
                                    </p:set>
                                    <p:animEffect transition="in" filter="fade">
                                      <p:cBhvr>
                                        <p:cTn id="27" dur="500"/>
                                        <p:tgtEl>
                                          <p:spTgt spid="75"/>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76"/>
                                        </p:tgtEl>
                                        <p:attrNameLst>
                                          <p:attrName>style.visibility</p:attrName>
                                        </p:attrNameLst>
                                      </p:cBhvr>
                                      <p:to>
                                        <p:strVal val="visible"/>
                                      </p:to>
                                    </p:set>
                                    <p:animEffect transition="in" filter="fade">
                                      <p:cBhvr>
                                        <p:cTn id="30" dur="500"/>
                                        <p:tgtEl>
                                          <p:spTgt spid="76"/>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79"/>
                                        </p:tgtEl>
                                        <p:attrNameLst>
                                          <p:attrName>style.visibility</p:attrName>
                                        </p:attrNameLst>
                                      </p:cBhvr>
                                      <p:to>
                                        <p:strVal val="visible"/>
                                      </p:to>
                                    </p:set>
                                    <p:animEffect transition="in" filter="fade">
                                      <p:cBhvr>
                                        <p:cTn id="33" dur="500"/>
                                        <p:tgtEl>
                                          <p:spTgt spid="79"/>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93"/>
                                        </p:tgtEl>
                                        <p:attrNameLst>
                                          <p:attrName>style.visibility</p:attrName>
                                        </p:attrNameLst>
                                      </p:cBhvr>
                                      <p:to>
                                        <p:strVal val="visible"/>
                                      </p:to>
                                    </p:set>
                                    <p:animEffect transition="in" filter="fade">
                                      <p:cBhvr>
                                        <p:cTn id="36" dur="500"/>
                                        <p:tgtEl>
                                          <p:spTgt spid="93"/>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92"/>
                                        </p:tgtEl>
                                        <p:attrNameLst>
                                          <p:attrName>style.visibility</p:attrName>
                                        </p:attrNameLst>
                                      </p:cBhvr>
                                      <p:to>
                                        <p:strVal val="visible"/>
                                      </p:to>
                                    </p:set>
                                    <p:animEffect transition="in" filter="fade">
                                      <p:cBhvr>
                                        <p:cTn id="39" dur="500"/>
                                        <p:tgtEl>
                                          <p:spTgt spid="92"/>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95"/>
                                        </p:tgtEl>
                                        <p:attrNameLst>
                                          <p:attrName>style.visibility</p:attrName>
                                        </p:attrNameLst>
                                      </p:cBhvr>
                                      <p:to>
                                        <p:strVal val="visible"/>
                                      </p:to>
                                    </p:set>
                                    <p:animEffect transition="in" filter="fade">
                                      <p:cBhvr>
                                        <p:cTn id="42" dur="500"/>
                                        <p:tgtEl>
                                          <p:spTgt spid="95"/>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72"/>
                                        </p:tgtEl>
                                        <p:attrNameLst>
                                          <p:attrName>style.visibility</p:attrName>
                                        </p:attrNameLst>
                                      </p:cBhvr>
                                      <p:to>
                                        <p:strVal val="visible"/>
                                      </p:to>
                                    </p:set>
                                    <p:animEffect transition="in" filter="fade">
                                      <p:cBhvr>
                                        <p:cTn id="47" dur="500"/>
                                        <p:tgtEl>
                                          <p:spTgt spid="72"/>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74"/>
                                        </p:tgtEl>
                                        <p:attrNameLst>
                                          <p:attrName>style.visibility</p:attrName>
                                        </p:attrNameLst>
                                      </p:cBhvr>
                                      <p:to>
                                        <p:strVal val="visible"/>
                                      </p:to>
                                    </p:set>
                                    <p:animEffect transition="in" filter="fade">
                                      <p:cBhvr>
                                        <p:cTn id="50" dur="500"/>
                                        <p:tgtEl>
                                          <p:spTgt spid="74"/>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87"/>
                                        </p:tgtEl>
                                        <p:attrNameLst>
                                          <p:attrName>style.visibility</p:attrName>
                                        </p:attrNameLst>
                                      </p:cBhvr>
                                      <p:to>
                                        <p:strVal val="visible"/>
                                      </p:to>
                                    </p:set>
                                    <p:animEffect transition="in" filter="fade">
                                      <p:cBhvr>
                                        <p:cTn id="53" dur="500"/>
                                        <p:tgtEl>
                                          <p:spTgt spid="87"/>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86"/>
                                        </p:tgtEl>
                                        <p:attrNameLst>
                                          <p:attrName>style.visibility</p:attrName>
                                        </p:attrNameLst>
                                      </p:cBhvr>
                                      <p:to>
                                        <p:strVal val="visible"/>
                                      </p:to>
                                    </p:set>
                                    <p:animEffect transition="in" filter="fade">
                                      <p:cBhvr>
                                        <p:cTn id="56" dur="500"/>
                                        <p:tgtEl>
                                          <p:spTgt spid="86"/>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85"/>
                                        </p:tgtEl>
                                        <p:attrNameLst>
                                          <p:attrName>style.visibility</p:attrName>
                                        </p:attrNameLst>
                                      </p:cBhvr>
                                      <p:to>
                                        <p:strVal val="visible"/>
                                      </p:to>
                                    </p:set>
                                    <p:animEffect transition="in" filter="fade">
                                      <p:cBhvr>
                                        <p:cTn id="59" dur="500"/>
                                        <p:tgtEl>
                                          <p:spTgt spid="85"/>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84"/>
                                        </p:tgtEl>
                                        <p:attrNameLst>
                                          <p:attrName>style.visibility</p:attrName>
                                        </p:attrNameLst>
                                      </p:cBhvr>
                                      <p:to>
                                        <p:strVal val="visible"/>
                                      </p:to>
                                    </p:set>
                                    <p:animEffect transition="in" filter="fade">
                                      <p:cBhvr>
                                        <p:cTn id="62" dur="500"/>
                                        <p:tgtEl>
                                          <p:spTgt spid="84"/>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71"/>
                                        </p:tgtEl>
                                        <p:attrNameLst>
                                          <p:attrName>style.visibility</p:attrName>
                                        </p:attrNameLst>
                                      </p:cBhvr>
                                      <p:to>
                                        <p:strVal val="visible"/>
                                      </p:to>
                                    </p:set>
                                    <p:animEffect transition="in" filter="fade">
                                      <p:cBhvr>
                                        <p:cTn id="67" dur="500"/>
                                        <p:tgtEl>
                                          <p:spTgt spid="71"/>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97"/>
                                        </p:tgtEl>
                                        <p:attrNameLst>
                                          <p:attrName>style.visibility</p:attrName>
                                        </p:attrNameLst>
                                      </p:cBhvr>
                                      <p:to>
                                        <p:strVal val="visible"/>
                                      </p:to>
                                    </p:set>
                                    <p:animEffect transition="in" filter="fade">
                                      <p:cBhvr>
                                        <p:cTn id="70" dur="500"/>
                                        <p:tgtEl>
                                          <p:spTgt spid="97"/>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73"/>
                                        </p:tgtEl>
                                        <p:attrNameLst>
                                          <p:attrName>style.visibility</p:attrName>
                                        </p:attrNameLst>
                                      </p:cBhvr>
                                      <p:to>
                                        <p:strVal val="visible"/>
                                      </p:to>
                                    </p:set>
                                    <p:animEffect transition="in" filter="fade">
                                      <p:cBhvr>
                                        <p:cTn id="73" dur="500"/>
                                        <p:tgtEl>
                                          <p:spTgt spid="73"/>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80"/>
                                        </p:tgtEl>
                                        <p:attrNameLst>
                                          <p:attrName>style.visibility</p:attrName>
                                        </p:attrNameLst>
                                      </p:cBhvr>
                                      <p:to>
                                        <p:strVal val="visible"/>
                                      </p:to>
                                    </p:set>
                                    <p:animEffect transition="in" filter="fade">
                                      <p:cBhvr>
                                        <p:cTn id="76" dur="500"/>
                                        <p:tgtEl>
                                          <p:spTgt spid="80"/>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88"/>
                                        </p:tgtEl>
                                        <p:attrNameLst>
                                          <p:attrName>style.visibility</p:attrName>
                                        </p:attrNameLst>
                                      </p:cBhvr>
                                      <p:to>
                                        <p:strVal val="visible"/>
                                      </p:to>
                                    </p:set>
                                    <p:animEffect transition="in" filter="fade">
                                      <p:cBhvr>
                                        <p:cTn id="79" dur="500"/>
                                        <p:tgtEl>
                                          <p:spTgt spid="88"/>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94"/>
                                        </p:tgtEl>
                                        <p:attrNameLst>
                                          <p:attrName>style.visibility</p:attrName>
                                        </p:attrNameLst>
                                      </p:cBhvr>
                                      <p:to>
                                        <p:strVal val="visible"/>
                                      </p:to>
                                    </p:set>
                                    <p:animEffect transition="in" filter="fade">
                                      <p:cBhvr>
                                        <p:cTn id="82" dur="500"/>
                                        <p:tgtEl>
                                          <p:spTgt spid="94"/>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grpId="0" nodeType="clickEffect">
                                  <p:stCondLst>
                                    <p:cond delay="0"/>
                                  </p:stCondLst>
                                  <p:childTnLst>
                                    <p:set>
                                      <p:cBhvr>
                                        <p:cTn id="86" dur="1" fill="hold">
                                          <p:stCondLst>
                                            <p:cond delay="0"/>
                                          </p:stCondLst>
                                        </p:cTn>
                                        <p:tgtEl>
                                          <p:spTgt spid="81"/>
                                        </p:tgtEl>
                                        <p:attrNameLst>
                                          <p:attrName>style.visibility</p:attrName>
                                        </p:attrNameLst>
                                      </p:cBhvr>
                                      <p:to>
                                        <p:strVal val="visible"/>
                                      </p:to>
                                    </p:set>
                                    <p:animEffect transition="in" filter="fade">
                                      <p:cBhvr>
                                        <p:cTn id="87" dur="500"/>
                                        <p:tgtEl>
                                          <p:spTgt spid="81"/>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82"/>
                                        </p:tgtEl>
                                        <p:attrNameLst>
                                          <p:attrName>style.visibility</p:attrName>
                                        </p:attrNameLst>
                                      </p:cBhvr>
                                      <p:to>
                                        <p:strVal val="visible"/>
                                      </p:to>
                                    </p:set>
                                    <p:animEffect transition="in" filter="fade">
                                      <p:cBhvr>
                                        <p:cTn id="90" dur="500"/>
                                        <p:tgtEl>
                                          <p:spTgt spid="82"/>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83"/>
                                        </p:tgtEl>
                                        <p:attrNameLst>
                                          <p:attrName>style.visibility</p:attrName>
                                        </p:attrNameLst>
                                      </p:cBhvr>
                                      <p:to>
                                        <p:strVal val="visible"/>
                                      </p:to>
                                    </p:set>
                                    <p:animEffect transition="in" filter="fade">
                                      <p:cBhvr>
                                        <p:cTn id="93" dur="500"/>
                                        <p:tgtEl>
                                          <p:spTgt spid="83"/>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91"/>
                                        </p:tgtEl>
                                        <p:attrNameLst>
                                          <p:attrName>style.visibility</p:attrName>
                                        </p:attrNameLst>
                                      </p:cBhvr>
                                      <p:to>
                                        <p:strVal val="visible"/>
                                      </p:to>
                                    </p:set>
                                    <p:animEffect transition="in" filter="fade">
                                      <p:cBhvr>
                                        <p:cTn id="96" dur="500"/>
                                        <p:tgtEl>
                                          <p:spTgt spid="91"/>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96"/>
                                        </p:tgtEl>
                                        <p:attrNameLst>
                                          <p:attrName>style.visibility</p:attrName>
                                        </p:attrNameLst>
                                      </p:cBhvr>
                                      <p:to>
                                        <p:strVal val="visible"/>
                                      </p:to>
                                    </p:set>
                                    <p:animEffect transition="in" filter="fade">
                                      <p:cBhvr>
                                        <p:cTn id="99" dur="500"/>
                                        <p:tgtEl>
                                          <p:spTgt spid="96"/>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89"/>
                                        </p:tgtEl>
                                        <p:attrNameLst>
                                          <p:attrName>style.visibility</p:attrName>
                                        </p:attrNameLst>
                                      </p:cBhvr>
                                      <p:to>
                                        <p:strVal val="visible"/>
                                      </p:to>
                                    </p:set>
                                    <p:animEffect transition="in" filter="fade">
                                      <p:cBhvr>
                                        <p:cTn id="102" dur="500"/>
                                        <p:tgtEl>
                                          <p:spTgt spid="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animBg="1"/>
      <p:bldP spid="70" grpId="0"/>
      <p:bldP spid="71" grpId="0" animBg="1"/>
      <p:bldP spid="72" grpId="0" animBg="1"/>
      <p:bldP spid="73" grpId="0"/>
      <p:bldP spid="74" grpId="0"/>
      <p:bldP spid="75" grpId="0" animBg="1"/>
      <p:bldP spid="76" grpId="0" animBg="1"/>
      <p:bldP spid="77" grpId="0" animBg="1"/>
      <p:bldP spid="78" grpId="0" animBg="1"/>
      <p:bldP spid="79" grpId="0" animBg="1"/>
      <p:bldP spid="80" grpId="0" animBg="1"/>
      <p:bldP spid="81" grpId="0" animBg="1"/>
      <p:bldP spid="82" grpId="0"/>
      <p:bldP spid="83" grpId="0" animBg="1"/>
      <p:bldP spid="84" grpId="0" animBg="1"/>
      <p:bldP spid="85" grpId="0" animBg="1"/>
      <p:bldP spid="86" grpId="0" animBg="1"/>
      <p:bldP spid="87" grpId="0" animBg="1"/>
      <p:bldP spid="88" grpId="0" animBg="1"/>
      <p:bldP spid="89" grpId="0" animBg="1"/>
      <p:bldP spid="91" grpId="0" animBg="1"/>
      <p:bldP spid="92" grpId="0" animBg="1"/>
      <p:bldP spid="93" grpId="0" animBg="1"/>
      <p:bldP spid="94" grpId="0" animBg="1"/>
      <p:bldP spid="95" grpId="0" animBg="1"/>
      <p:bldP spid="96" grpId="0" animBg="1"/>
      <p:bldP spid="97" grpId="0" animBg="1"/>
      <p:bldP spid="98" grpId="0" animBg="1"/>
      <p:bldP spid="99"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5AC514-F598-4C30-97C5-0800B0AE6223}"/>
              </a:ext>
            </a:extLst>
          </p:cNvPr>
          <p:cNvSpPr>
            <a:spLocks noGrp="1"/>
          </p:cNvSpPr>
          <p:nvPr>
            <p:ph idx="10"/>
          </p:nvPr>
        </p:nvSpPr>
        <p:spPr/>
        <p:txBody>
          <a:bodyPr/>
          <a:lstStyle/>
          <a:p>
            <a:r>
              <a:rPr lang="de-AT" dirty="0"/>
              <a:t>Most common issue I‘ve seen: N+1 Query Issue</a:t>
            </a:r>
          </a:p>
        </p:txBody>
      </p:sp>
      <p:pic>
        <p:nvPicPr>
          <p:cNvPr id="4" name="Picture 3">
            <a:extLst>
              <a:ext uri="{FF2B5EF4-FFF2-40B4-BE49-F238E27FC236}">
                <a16:creationId xmlns:a16="http://schemas.microsoft.com/office/drawing/2014/main" id="{8591C80E-AC4A-4867-8850-F2A6312184FB}"/>
              </a:ext>
            </a:extLst>
          </p:cNvPr>
          <p:cNvPicPr>
            <a:picLocks noChangeAspect="1"/>
          </p:cNvPicPr>
          <p:nvPr/>
        </p:nvPicPr>
        <p:blipFill>
          <a:blip r:embed="rId2"/>
          <a:stretch>
            <a:fillRect/>
          </a:stretch>
        </p:blipFill>
        <p:spPr>
          <a:xfrm>
            <a:off x="0" y="1394466"/>
            <a:ext cx="12192000" cy="5288271"/>
          </a:xfrm>
          <a:prstGeom prst="rect">
            <a:avLst/>
          </a:prstGeom>
        </p:spPr>
      </p:pic>
      <p:sp>
        <p:nvSpPr>
          <p:cNvPr id="5" name="Right Brace 4">
            <a:extLst>
              <a:ext uri="{FF2B5EF4-FFF2-40B4-BE49-F238E27FC236}">
                <a16:creationId xmlns:a16="http://schemas.microsoft.com/office/drawing/2014/main" id="{8B651FA0-152D-40BC-AC19-CA97149DF02A}"/>
              </a:ext>
            </a:extLst>
          </p:cNvPr>
          <p:cNvSpPr/>
          <p:nvPr/>
        </p:nvSpPr>
        <p:spPr>
          <a:xfrm>
            <a:off x="9778740" y="2597249"/>
            <a:ext cx="245645" cy="369332"/>
          </a:xfrm>
          <a:prstGeom prst="rightBrace">
            <a:avLst/>
          </a:prstGeom>
          <a:noFill/>
          <a:ln w="19050" cap="flat" cmpd="sng" algn="ctr">
            <a:solidFill>
              <a:srgbClr val="C00000"/>
            </a:solidFill>
            <a:prstDash val="solid"/>
            <a:miter lim="800000"/>
          </a:ln>
          <a:effectLst/>
        </p:spPr>
        <p:txBody>
          <a:bodyPr rtlCol="0" anchor="ctr"/>
          <a:lstStyle/>
          <a:p>
            <a:pPr algn="ctr" defTabSz="914377">
              <a:defRPr/>
            </a:pPr>
            <a:endParaRPr lang="de-AT">
              <a:solidFill>
                <a:srgbClr val="000000"/>
              </a:solidFill>
              <a:latin typeface="Calibri" panose="020F0502020204030204"/>
            </a:endParaRPr>
          </a:p>
        </p:txBody>
      </p:sp>
      <p:sp>
        <p:nvSpPr>
          <p:cNvPr id="6" name="TextBox 5">
            <a:extLst>
              <a:ext uri="{FF2B5EF4-FFF2-40B4-BE49-F238E27FC236}">
                <a16:creationId xmlns:a16="http://schemas.microsoft.com/office/drawing/2014/main" id="{F3DA9BE5-5D30-4EB1-8D2D-FDA9FECA2EBB}"/>
              </a:ext>
            </a:extLst>
          </p:cNvPr>
          <p:cNvSpPr txBox="1"/>
          <p:nvPr/>
        </p:nvSpPr>
        <p:spPr>
          <a:xfrm>
            <a:off x="10091678" y="2551082"/>
            <a:ext cx="2052037" cy="461665"/>
          </a:xfrm>
          <a:prstGeom prst="rect">
            <a:avLst/>
          </a:prstGeom>
          <a:noFill/>
        </p:spPr>
        <p:txBody>
          <a:bodyPr wrap="none" rtlCol="0">
            <a:spAutoFit/>
          </a:bodyPr>
          <a:lstStyle/>
          <a:p>
            <a:pPr defTabSz="914377"/>
            <a:r>
              <a:rPr lang="de-DE" sz="2400" b="1" dirty="0">
                <a:solidFill>
                  <a:srgbClr val="C00000"/>
                </a:solidFill>
                <a:latin typeface="Calibri" panose="020F0502020204030204"/>
              </a:rPr>
              <a:t>26k</a:t>
            </a:r>
            <a:r>
              <a:rPr lang="de-DE" dirty="0">
                <a:latin typeface="Calibri" panose="020F0502020204030204"/>
              </a:rPr>
              <a:t> Database Calls</a:t>
            </a:r>
            <a:endParaRPr lang="de-AT" dirty="0">
              <a:latin typeface="Calibri" panose="020F0502020204030204"/>
            </a:endParaRPr>
          </a:p>
        </p:txBody>
      </p:sp>
      <p:sp>
        <p:nvSpPr>
          <p:cNvPr id="7" name="Oval 6">
            <a:extLst>
              <a:ext uri="{FF2B5EF4-FFF2-40B4-BE49-F238E27FC236}">
                <a16:creationId xmlns:a16="http://schemas.microsoft.com/office/drawing/2014/main" id="{F844F868-AD38-470B-BF64-5320AB22E655}"/>
              </a:ext>
            </a:extLst>
          </p:cNvPr>
          <p:cNvSpPr/>
          <p:nvPr/>
        </p:nvSpPr>
        <p:spPr>
          <a:xfrm>
            <a:off x="4119717" y="4038599"/>
            <a:ext cx="963561" cy="522515"/>
          </a:xfrm>
          <a:prstGeom prst="ellipse">
            <a:avLst/>
          </a:prstGeom>
          <a:solidFill>
            <a:srgbClr val="C00000"/>
          </a:solidFill>
          <a:ln>
            <a:noFill/>
          </a:ln>
        </p:spPr>
        <p:txBody>
          <a:bodyPr spcFirstLastPara="1" wrap="square" lIns="121900" tIns="121900" rIns="121900" bIns="121900" anchor="ctr" anchorCtr="0">
            <a:noAutofit/>
          </a:bodyPr>
          <a:lstStyle/>
          <a:p>
            <a:pPr algn="ctr"/>
            <a:r>
              <a:rPr lang="en-US" sz="2000" dirty="0">
                <a:solidFill>
                  <a:schemeClr val="bg1"/>
                </a:solidFill>
              </a:rPr>
              <a:t>809</a:t>
            </a:r>
          </a:p>
        </p:txBody>
      </p:sp>
      <p:sp>
        <p:nvSpPr>
          <p:cNvPr id="8" name="Oval 7">
            <a:extLst>
              <a:ext uri="{FF2B5EF4-FFF2-40B4-BE49-F238E27FC236}">
                <a16:creationId xmlns:a16="http://schemas.microsoft.com/office/drawing/2014/main" id="{07DFC0E3-FA52-4999-A097-F0ECB43DB735}"/>
              </a:ext>
            </a:extLst>
          </p:cNvPr>
          <p:cNvSpPr/>
          <p:nvPr/>
        </p:nvSpPr>
        <p:spPr>
          <a:xfrm>
            <a:off x="5139906" y="4400851"/>
            <a:ext cx="1164641" cy="522515"/>
          </a:xfrm>
          <a:prstGeom prst="ellipse">
            <a:avLst/>
          </a:prstGeom>
          <a:solidFill>
            <a:srgbClr val="C00000"/>
          </a:solidFill>
          <a:ln>
            <a:noFill/>
          </a:ln>
        </p:spPr>
        <p:txBody>
          <a:bodyPr spcFirstLastPara="1" wrap="square" lIns="121900" tIns="121900" rIns="121900" bIns="121900" anchor="ctr" anchorCtr="0">
            <a:noAutofit/>
          </a:bodyPr>
          <a:lstStyle/>
          <a:p>
            <a:pPr algn="ctr"/>
            <a:r>
              <a:rPr lang="en-US" sz="2000" dirty="0">
                <a:solidFill>
                  <a:schemeClr val="bg1"/>
                </a:solidFill>
              </a:rPr>
              <a:t>3956</a:t>
            </a:r>
          </a:p>
        </p:txBody>
      </p:sp>
      <p:sp>
        <p:nvSpPr>
          <p:cNvPr id="9" name="Oval 8">
            <a:extLst>
              <a:ext uri="{FF2B5EF4-FFF2-40B4-BE49-F238E27FC236}">
                <a16:creationId xmlns:a16="http://schemas.microsoft.com/office/drawing/2014/main" id="{988953BF-295D-4113-8B00-877087A310C4}"/>
              </a:ext>
            </a:extLst>
          </p:cNvPr>
          <p:cNvSpPr/>
          <p:nvPr/>
        </p:nvSpPr>
        <p:spPr>
          <a:xfrm>
            <a:off x="6160096" y="4763103"/>
            <a:ext cx="1106977" cy="522515"/>
          </a:xfrm>
          <a:prstGeom prst="ellipse">
            <a:avLst/>
          </a:prstGeom>
          <a:solidFill>
            <a:srgbClr val="C00000"/>
          </a:solidFill>
          <a:ln>
            <a:noFill/>
          </a:ln>
        </p:spPr>
        <p:txBody>
          <a:bodyPr spcFirstLastPara="1" wrap="square" lIns="121900" tIns="121900" rIns="121900" bIns="121900" anchor="ctr" anchorCtr="0">
            <a:noAutofit/>
          </a:bodyPr>
          <a:lstStyle/>
          <a:p>
            <a:pPr algn="ctr"/>
            <a:r>
              <a:rPr lang="en-US" sz="2000" dirty="0">
                <a:solidFill>
                  <a:schemeClr val="bg1"/>
                </a:solidFill>
              </a:rPr>
              <a:t>4347</a:t>
            </a:r>
          </a:p>
        </p:txBody>
      </p:sp>
      <p:sp>
        <p:nvSpPr>
          <p:cNvPr id="10" name="Oval 9">
            <a:extLst>
              <a:ext uri="{FF2B5EF4-FFF2-40B4-BE49-F238E27FC236}">
                <a16:creationId xmlns:a16="http://schemas.microsoft.com/office/drawing/2014/main" id="{0B86E10A-37BA-4830-96C2-AD2287A58C09}"/>
              </a:ext>
            </a:extLst>
          </p:cNvPr>
          <p:cNvSpPr/>
          <p:nvPr/>
        </p:nvSpPr>
        <p:spPr>
          <a:xfrm>
            <a:off x="7180287" y="5125355"/>
            <a:ext cx="1098912" cy="522515"/>
          </a:xfrm>
          <a:prstGeom prst="ellipse">
            <a:avLst/>
          </a:prstGeom>
          <a:solidFill>
            <a:srgbClr val="C00000"/>
          </a:solidFill>
          <a:ln>
            <a:noFill/>
          </a:ln>
        </p:spPr>
        <p:txBody>
          <a:bodyPr spcFirstLastPara="1" wrap="square" lIns="121900" tIns="121900" rIns="121900" bIns="121900" anchor="ctr" anchorCtr="0">
            <a:noAutofit/>
          </a:bodyPr>
          <a:lstStyle/>
          <a:p>
            <a:pPr algn="ctr"/>
            <a:r>
              <a:rPr lang="en-US" sz="2000" dirty="0">
                <a:solidFill>
                  <a:schemeClr val="bg1"/>
                </a:solidFill>
              </a:rPr>
              <a:t>4773</a:t>
            </a:r>
          </a:p>
        </p:txBody>
      </p:sp>
      <p:sp>
        <p:nvSpPr>
          <p:cNvPr id="11" name="Oval 10">
            <a:extLst>
              <a:ext uri="{FF2B5EF4-FFF2-40B4-BE49-F238E27FC236}">
                <a16:creationId xmlns:a16="http://schemas.microsoft.com/office/drawing/2014/main" id="{9C7875DE-F806-4FFC-BCA4-9B1F41A16955}"/>
              </a:ext>
            </a:extLst>
          </p:cNvPr>
          <p:cNvSpPr/>
          <p:nvPr/>
        </p:nvSpPr>
        <p:spPr>
          <a:xfrm>
            <a:off x="8200476" y="5487607"/>
            <a:ext cx="1098912" cy="522515"/>
          </a:xfrm>
          <a:prstGeom prst="ellipse">
            <a:avLst/>
          </a:prstGeom>
          <a:solidFill>
            <a:srgbClr val="C00000"/>
          </a:solidFill>
          <a:ln>
            <a:noFill/>
          </a:ln>
        </p:spPr>
        <p:txBody>
          <a:bodyPr spcFirstLastPara="1" wrap="square" lIns="121900" tIns="121900" rIns="121900" bIns="121900" anchor="ctr" anchorCtr="0">
            <a:noAutofit/>
          </a:bodyPr>
          <a:lstStyle/>
          <a:p>
            <a:pPr algn="ctr"/>
            <a:r>
              <a:rPr lang="en-US" sz="2000" dirty="0">
                <a:solidFill>
                  <a:schemeClr val="bg1"/>
                </a:solidFill>
              </a:rPr>
              <a:t>3789</a:t>
            </a:r>
          </a:p>
        </p:txBody>
      </p:sp>
      <p:sp>
        <p:nvSpPr>
          <p:cNvPr id="12" name="Oval 11">
            <a:extLst>
              <a:ext uri="{FF2B5EF4-FFF2-40B4-BE49-F238E27FC236}">
                <a16:creationId xmlns:a16="http://schemas.microsoft.com/office/drawing/2014/main" id="{865D541E-C76D-4591-878F-447BCBF339E3}"/>
              </a:ext>
            </a:extLst>
          </p:cNvPr>
          <p:cNvSpPr/>
          <p:nvPr/>
        </p:nvSpPr>
        <p:spPr>
          <a:xfrm>
            <a:off x="9220667" y="5849859"/>
            <a:ext cx="1098912" cy="522515"/>
          </a:xfrm>
          <a:prstGeom prst="ellipse">
            <a:avLst/>
          </a:prstGeom>
          <a:solidFill>
            <a:srgbClr val="C00000"/>
          </a:solidFill>
          <a:ln>
            <a:noFill/>
          </a:ln>
        </p:spPr>
        <p:txBody>
          <a:bodyPr spcFirstLastPara="1" wrap="square" lIns="121900" tIns="121900" rIns="121900" bIns="121900" anchor="ctr" anchorCtr="0">
            <a:noAutofit/>
          </a:bodyPr>
          <a:lstStyle/>
          <a:p>
            <a:pPr algn="ctr"/>
            <a:r>
              <a:rPr lang="en-US" sz="2000" dirty="0">
                <a:solidFill>
                  <a:schemeClr val="bg1"/>
                </a:solidFill>
              </a:rPr>
              <a:t>3915</a:t>
            </a:r>
          </a:p>
        </p:txBody>
      </p:sp>
      <p:sp>
        <p:nvSpPr>
          <p:cNvPr id="13" name="Oval 12">
            <a:extLst>
              <a:ext uri="{FF2B5EF4-FFF2-40B4-BE49-F238E27FC236}">
                <a16:creationId xmlns:a16="http://schemas.microsoft.com/office/drawing/2014/main" id="{DCC844E7-F014-443F-BC03-6105FBD5BD31}"/>
              </a:ext>
            </a:extLst>
          </p:cNvPr>
          <p:cNvSpPr/>
          <p:nvPr/>
        </p:nvSpPr>
        <p:spPr>
          <a:xfrm>
            <a:off x="10240855" y="6212113"/>
            <a:ext cx="1098912" cy="522515"/>
          </a:xfrm>
          <a:prstGeom prst="ellipse">
            <a:avLst/>
          </a:prstGeom>
          <a:solidFill>
            <a:srgbClr val="C00000"/>
          </a:solidFill>
          <a:ln>
            <a:noFill/>
          </a:ln>
        </p:spPr>
        <p:txBody>
          <a:bodyPr spcFirstLastPara="1" wrap="square" lIns="121900" tIns="121900" rIns="121900" bIns="121900" anchor="ctr" anchorCtr="0">
            <a:noAutofit/>
          </a:bodyPr>
          <a:lstStyle/>
          <a:p>
            <a:pPr algn="ctr"/>
            <a:r>
              <a:rPr lang="en-US" sz="2000" dirty="0">
                <a:solidFill>
                  <a:schemeClr val="bg1"/>
                </a:solidFill>
              </a:rPr>
              <a:t>4999</a:t>
            </a:r>
          </a:p>
        </p:txBody>
      </p:sp>
    </p:spTree>
    <p:extLst>
      <p:ext uri="{BB962C8B-B14F-4D97-AF65-F5344CB8AC3E}">
        <p14:creationId xmlns:p14="http://schemas.microsoft.com/office/powerpoint/2010/main" val="2113183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500"/>
                                        <p:tgtEl>
                                          <p:spTgt spid="13"/>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5"/>
                                        </p:tgtEl>
                                        <p:attrNameLst>
                                          <p:attrName>style.visibility</p:attrName>
                                        </p:attrNameLst>
                                      </p:cBhvr>
                                      <p:to>
                                        <p:strVal val="visible"/>
                                      </p:to>
                                    </p:set>
                                    <p:animEffect transition="in" filter="fade">
                                      <p:cBhvr>
                                        <p:cTn id="42" dur="500"/>
                                        <p:tgtEl>
                                          <p:spTgt spid="5"/>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6"/>
                                        </p:tgtEl>
                                        <p:attrNameLst>
                                          <p:attrName>style.visibility</p:attrName>
                                        </p:attrNameLst>
                                      </p:cBhvr>
                                      <p:to>
                                        <p:strVal val="visible"/>
                                      </p:to>
                                    </p:set>
                                    <p:animEffect transition="in" filter="fade">
                                      <p:cBhvr>
                                        <p:cTn id="4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animBg="1"/>
      <p:bldP spid="8" grpId="0" animBg="1"/>
      <p:bldP spid="9" grpId="0" animBg="1"/>
      <p:bldP spid="10" grpId="0" animBg="1"/>
      <p:bldP spid="11" grpId="0" animBg="1"/>
      <p:bldP spid="12" grpId="0" animBg="1"/>
      <p:bldP spid="1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266334C-83AC-409F-986B-DEB989A22751}"/>
              </a:ext>
            </a:extLst>
          </p:cNvPr>
          <p:cNvSpPr>
            <a:spLocks noGrp="1"/>
          </p:cNvSpPr>
          <p:nvPr>
            <p:ph idx="10"/>
          </p:nvPr>
        </p:nvSpPr>
        <p:spPr/>
        <p:txBody>
          <a:bodyPr/>
          <a:lstStyle/>
          <a:p>
            <a:r>
              <a:rPr lang="de-AT" dirty="0"/>
              <a:t>Same N+1 pattern also for svc-2-svc calls</a:t>
            </a:r>
          </a:p>
        </p:txBody>
      </p:sp>
      <p:pic>
        <p:nvPicPr>
          <p:cNvPr id="4" name="Picture 3">
            <a:extLst>
              <a:ext uri="{FF2B5EF4-FFF2-40B4-BE49-F238E27FC236}">
                <a16:creationId xmlns:a16="http://schemas.microsoft.com/office/drawing/2014/main" id="{A59D4D7C-5236-447A-A3B2-9226D99C45EE}"/>
              </a:ext>
            </a:extLst>
          </p:cNvPr>
          <p:cNvPicPr>
            <a:picLocks noChangeAspect="1"/>
          </p:cNvPicPr>
          <p:nvPr/>
        </p:nvPicPr>
        <p:blipFill>
          <a:blip r:embed="rId2"/>
          <a:stretch>
            <a:fillRect/>
          </a:stretch>
        </p:blipFill>
        <p:spPr>
          <a:xfrm>
            <a:off x="973587" y="1221205"/>
            <a:ext cx="9870451" cy="5552128"/>
          </a:xfrm>
          <a:prstGeom prst="rect">
            <a:avLst/>
          </a:prstGeom>
        </p:spPr>
      </p:pic>
      <p:sp>
        <p:nvSpPr>
          <p:cNvPr id="5" name="Rectangle 4">
            <a:extLst>
              <a:ext uri="{FF2B5EF4-FFF2-40B4-BE49-F238E27FC236}">
                <a16:creationId xmlns:a16="http://schemas.microsoft.com/office/drawing/2014/main" id="{30C0D775-FF65-4EF6-BCF8-C355D670E211}"/>
              </a:ext>
            </a:extLst>
          </p:cNvPr>
          <p:cNvSpPr/>
          <p:nvPr/>
        </p:nvSpPr>
        <p:spPr>
          <a:xfrm>
            <a:off x="7118725" y="2804944"/>
            <a:ext cx="3232524" cy="1388533"/>
          </a:xfrm>
          <a:prstGeom prst="rect">
            <a:avLst/>
          </a:prstGeom>
          <a:solidFill>
            <a:srgbClr val="C00000"/>
          </a:solidFill>
          <a:ln>
            <a:noFill/>
          </a:ln>
        </p:spPr>
        <p:txBody>
          <a:bodyPr spcFirstLastPara="1" wrap="square" lIns="121900" tIns="121900" rIns="121900" bIns="121900" anchor="ctr" anchorCtr="0">
            <a:noAutofit/>
          </a:bodyPr>
          <a:lstStyle/>
          <a:p>
            <a:pPr algn="ctr"/>
            <a:r>
              <a:rPr lang="en-US" sz="2400" dirty="0">
                <a:solidFill>
                  <a:schemeClr val="bg1"/>
                </a:solidFill>
                <a:latin typeface="Arial"/>
                <a:cs typeface="Arial"/>
              </a:rPr>
              <a:t>Classical cascading effect of recursive service calls!</a:t>
            </a:r>
          </a:p>
        </p:txBody>
      </p:sp>
    </p:spTree>
    <p:extLst>
      <p:ext uri="{BB962C8B-B14F-4D97-AF65-F5344CB8AC3E}">
        <p14:creationId xmlns:p14="http://schemas.microsoft.com/office/powerpoint/2010/main" val="25583434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197CE71D-841F-453E-891D-0C6E5353B6BB}"/>
              </a:ext>
            </a:extLst>
          </p:cNvPr>
          <p:cNvSpPr>
            <a:spLocks noGrp="1"/>
          </p:cNvSpPr>
          <p:nvPr>
            <p:ph idx="1"/>
          </p:nvPr>
        </p:nvSpPr>
        <p:spPr>
          <a:xfrm>
            <a:off x="388256" y="1284740"/>
            <a:ext cx="11440577" cy="5037366"/>
          </a:xfrm>
        </p:spPr>
        <p:txBody>
          <a:bodyPr>
            <a:normAutofit/>
          </a:bodyPr>
          <a:lstStyle/>
          <a:p>
            <a:r>
              <a:rPr lang="en-US" sz="2000" dirty="0"/>
              <a:t>N+1 call: </a:t>
            </a:r>
            <a:r>
              <a:rPr lang="en-US" sz="2000" b="1" dirty="0"/>
              <a:t># same Service Invocations per Request</a:t>
            </a:r>
          </a:p>
          <a:p>
            <a:r>
              <a:rPr lang="en-US" sz="2000" dirty="0"/>
              <a:t>N+1 query: </a:t>
            </a:r>
            <a:r>
              <a:rPr lang="en-US" sz="2000" b="1" dirty="0"/>
              <a:t># same SQL Invocations per Request</a:t>
            </a:r>
          </a:p>
          <a:p>
            <a:r>
              <a:rPr lang="en-US" sz="2000" dirty="0"/>
              <a:t>Payload flood: </a:t>
            </a:r>
            <a:r>
              <a:rPr lang="en-US" sz="2000" b="1" dirty="0"/>
              <a:t>Transfer Size!</a:t>
            </a:r>
          </a:p>
          <a:p>
            <a:r>
              <a:rPr lang="en-US" sz="2000" dirty="0"/>
              <a:t>Granularity: </a:t>
            </a:r>
            <a:r>
              <a:rPr lang="en-US" sz="2000" b="1" dirty="0"/>
              <a:t># of Service Invocations across End-2-End Transaction</a:t>
            </a:r>
          </a:p>
          <a:p>
            <a:r>
              <a:rPr lang="en-US" sz="2000" dirty="0"/>
              <a:t>Tight Coupling: </a:t>
            </a:r>
            <a:r>
              <a:rPr lang="en-US" sz="2000" b="1" dirty="0"/>
              <a:t>Ratio between Service Invocations</a:t>
            </a:r>
          </a:p>
          <a:p>
            <a:r>
              <a:rPr lang="en-US" sz="2000" dirty="0"/>
              <a:t>Inefficient Service Flow: </a:t>
            </a:r>
            <a:r>
              <a:rPr lang="en-US" sz="2000" b="1" dirty="0"/>
              <a:t># of Involved Services, # of Calls to each Service </a:t>
            </a:r>
          </a:p>
          <a:p>
            <a:r>
              <a:rPr lang="en-US" sz="2000" dirty="0"/>
              <a:t>Timeouts, Retries, Backoff: Pool Utilization, …</a:t>
            </a:r>
          </a:p>
          <a:p>
            <a:r>
              <a:rPr lang="en-US" sz="2000" dirty="0"/>
              <a:t>Dependencies: </a:t>
            </a:r>
            <a:r>
              <a:rPr lang="en-US" sz="2000" b="1" dirty="0"/>
              <a:t># of Incoming &amp; Outcoming Dependencies</a:t>
            </a:r>
          </a:p>
        </p:txBody>
      </p:sp>
      <p:sp>
        <p:nvSpPr>
          <p:cNvPr id="4" name="Content Placeholder 3">
            <a:extLst>
              <a:ext uri="{FF2B5EF4-FFF2-40B4-BE49-F238E27FC236}">
                <a16:creationId xmlns:a16="http://schemas.microsoft.com/office/drawing/2014/main" id="{B50CE135-8082-4914-8CCA-A9F2C12C6341}"/>
              </a:ext>
            </a:extLst>
          </p:cNvPr>
          <p:cNvSpPr>
            <a:spLocks noGrp="1"/>
          </p:cNvSpPr>
          <p:nvPr>
            <p:ph idx="10"/>
          </p:nvPr>
        </p:nvSpPr>
        <p:spPr/>
        <p:txBody>
          <a:bodyPr/>
          <a:lstStyle/>
          <a:p>
            <a:r>
              <a:rPr lang="en-US" dirty="0"/>
              <a:t>More Common Patterns + Metrics to look at</a:t>
            </a:r>
            <a:endParaRPr lang="de-AT" dirty="0"/>
          </a:p>
        </p:txBody>
      </p:sp>
      <p:sp>
        <p:nvSpPr>
          <p:cNvPr id="2" name="TextBox 1">
            <a:extLst>
              <a:ext uri="{FF2B5EF4-FFF2-40B4-BE49-F238E27FC236}">
                <a16:creationId xmlns:a16="http://schemas.microsoft.com/office/drawing/2014/main" id="{DE8BBB6F-E998-45C7-A07D-2AB81C395E08}"/>
              </a:ext>
            </a:extLst>
          </p:cNvPr>
          <p:cNvSpPr txBox="1"/>
          <p:nvPr/>
        </p:nvSpPr>
        <p:spPr>
          <a:xfrm>
            <a:off x="388256" y="4998667"/>
            <a:ext cx="11567038" cy="1077218"/>
          </a:xfrm>
          <a:prstGeom prst="rect">
            <a:avLst/>
          </a:prstGeom>
          <a:noFill/>
        </p:spPr>
        <p:txBody>
          <a:bodyPr wrap="square" rtlCol="0">
            <a:spAutoFit/>
          </a:bodyPr>
          <a:lstStyle/>
          <a:p>
            <a:r>
              <a:rPr lang="de-AT" sz="1600" dirty="0"/>
              <a:t>More recorded presentations on problem patterns:</a:t>
            </a:r>
          </a:p>
          <a:p>
            <a:pPr marL="285744" indent="-285744">
              <a:buFont typeface="Arial" panose="020B0604020202020204" pitchFamily="34" charset="0"/>
              <a:buChar char="•"/>
            </a:pPr>
            <a:r>
              <a:rPr lang="de-AT" sz="1600" dirty="0"/>
              <a:t>Java and Performance: Biggest Mistake - </a:t>
            </a:r>
            <a:r>
              <a:rPr lang="de-AT" sz="1600" dirty="0">
                <a:hlinkClick r:id="rId3"/>
              </a:rPr>
              <a:t>https://www.youtube.com/watch?v=IBkxiWmjM-g</a:t>
            </a:r>
            <a:r>
              <a:rPr lang="de-AT" sz="1600" dirty="0"/>
              <a:t>  (SFO Java Meetup)</a:t>
            </a:r>
          </a:p>
          <a:p>
            <a:pPr marL="285744" indent="-285744">
              <a:buFont typeface="Arial" panose="020B0604020202020204" pitchFamily="34" charset="0"/>
              <a:buChar char="•"/>
            </a:pPr>
            <a:r>
              <a:rPr lang="de-AT" sz="1600" dirty="0"/>
              <a:t>Top Performance Challenges: </a:t>
            </a:r>
            <a:r>
              <a:rPr lang="de-AT" sz="1600" dirty="0">
                <a:hlinkClick r:id="rId4"/>
              </a:rPr>
              <a:t>https://www.youtube.com/watch?v=QypHTQr2RXk</a:t>
            </a:r>
            <a:r>
              <a:rPr lang="de-AT" sz="1600" dirty="0"/>
              <a:t> (Confitura 2019)</a:t>
            </a:r>
          </a:p>
          <a:p>
            <a:pPr marL="285744" indent="-285744">
              <a:buFont typeface="Arial" panose="020B0604020202020204" pitchFamily="34" charset="0"/>
              <a:buChar char="•"/>
            </a:pPr>
            <a:r>
              <a:rPr lang="en-US" sz="1600" dirty="0"/>
              <a:t>Automatically avoid the top performance patterns: </a:t>
            </a:r>
            <a:r>
              <a:rPr lang="en-US" sz="1600" dirty="0">
                <a:hlinkClick r:id="rId5"/>
              </a:rPr>
              <a:t>https://www.youtube.com/watch?v=lpDMCTgOzV4</a:t>
            </a:r>
            <a:r>
              <a:rPr lang="en-US" sz="1600" dirty="0"/>
              <a:t> (Performance Summit 2021)</a:t>
            </a:r>
            <a:endParaRPr lang="de-AT" sz="1600" dirty="0"/>
          </a:p>
        </p:txBody>
      </p:sp>
    </p:spTree>
    <p:extLst>
      <p:ext uri="{BB962C8B-B14F-4D97-AF65-F5344CB8AC3E}">
        <p14:creationId xmlns:p14="http://schemas.microsoft.com/office/powerpoint/2010/main" val="22841555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34"/>
          <p:cNvSpPr txBox="1">
            <a:spLocks noGrp="1"/>
          </p:cNvSpPr>
          <p:nvPr>
            <p:ph type="title"/>
          </p:nvPr>
        </p:nvSpPr>
        <p:spPr>
          <a:xfrm>
            <a:off x="0" y="3292642"/>
            <a:ext cx="12192000" cy="736844"/>
          </a:xfrm>
          <a:prstGeom prst="rect">
            <a:avLst/>
          </a:prstGeom>
        </p:spPr>
        <p:txBody>
          <a:bodyPr spcFirstLastPara="1" wrap="square" lIns="121900" tIns="121900" rIns="121900" bIns="121900" anchor="ctr" anchorCtr="0">
            <a:noAutofit/>
          </a:bodyPr>
          <a:lstStyle/>
          <a:p>
            <a:pPr>
              <a:buSzPts val="990"/>
            </a:pPr>
            <a:r>
              <a:rPr lang="en" sz="6187" dirty="0"/>
              <a:t>Keptn to Automate based on SLOs</a:t>
            </a:r>
            <a:endParaRPr sz="6187"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Content Placeholder 57">
            <a:extLst>
              <a:ext uri="{FF2B5EF4-FFF2-40B4-BE49-F238E27FC236}">
                <a16:creationId xmlns:a16="http://schemas.microsoft.com/office/drawing/2014/main" id="{430E5251-0A2F-47F5-BEC5-2632112240A7}"/>
              </a:ext>
            </a:extLst>
          </p:cNvPr>
          <p:cNvSpPr>
            <a:spLocks noGrp="1"/>
          </p:cNvSpPr>
          <p:nvPr>
            <p:ph idx="10"/>
          </p:nvPr>
        </p:nvSpPr>
        <p:spPr/>
        <p:txBody>
          <a:bodyPr/>
          <a:lstStyle/>
          <a:p>
            <a:r>
              <a:rPr lang="de-AT" dirty="0"/>
              <a:t>Keptn from 10000ft: Declarative, Event Driven</a:t>
            </a:r>
          </a:p>
        </p:txBody>
      </p:sp>
      <p:sp>
        <p:nvSpPr>
          <p:cNvPr id="3" name="Rectangle 2">
            <a:extLst>
              <a:ext uri="{FF2B5EF4-FFF2-40B4-BE49-F238E27FC236}">
                <a16:creationId xmlns:a16="http://schemas.microsoft.com/office/drawing/2014/main" id="{17D70FF0-70B9-435C-9553-7202514326D7}"/>
              </a:ext>
            </a:extLst>
          </p:cNvPr>
          <p:cNvSpPr/>
          <p:nvPr/>
        </p:nvSpPr>
        <p:spPr>
          <a:xfrm>
            <a:off x="1478166" y="1936360"/>
            <a:ext cx="10540655" cy="2816400"/>
          </a:xfrm>
          <a:prstGeom prst="rect">
            <a:avLst/>
          </a:prstGeom>
          <a:solidFill>
            <a:srgbClr val="FFFFFF"/>
          </a:solidFill>
          <a:ln w="41275" cap="flat" cmpd="sng" algn="ctr">
            <a:solidFill>
              <a:srgbClr val="1495FF">
                <a:lumMod val="50000"/>
              </a:srgbClr>
            </a:solidFill>
            <a:prstDash val="solid"/>
            <a:miter lim="800000"/>
          </a:ln>
          <a:effectLst/>
        </p:spPr>
        <p:txBody>
          <a:bodyPr rtlCol="0" anchor="ctr"/>
          <a:lstStyle/>
          <a:p>
            <a:pPr defTabSz="914377">
              <a:defRPr/>
            </a:pPr>
            <a:endParaRPr lang="en-US" sz="2000" dirty="0">
              <a:solidFill>
                <a:srgbClr val="FFFFFF"/>
              </a:solidFill>
              <a:latin typeface="Calibri" panose="020F0502020204030204"/>
            </a:endParaRPr>
          </a:p>
        </p:txBody>
      </p:sp>
      <p:pic>
        <p:nvPicPr>
          <p:cNvPr id="4" name="Google Shape;251;p39">
            <a:extLst>
              <a:ext uri="{FF2B5EF4-FFF2-40B4-BE49-F238E27FC236}">
                <a16:creationId xmlns:a16="http://schemas.microsoft.com/office/drawing/2014/main" id="{F4914B2E-ED1A-4C30-9793-278469AE6B75}"/>
              </a:ext>
            </a:extLst>
          </p:cNvPr>
          <p:cNvPicPr preferRelativeResize="0"/>
          <p:nvPr/>
        </p:nvPicPr>
        <p:blipFill>
          <a:blip r:embed="rId2">
            <a:alphaModFix/>
          </a:blip>
          <a:stretch>
            <a:fillRect/>
          </a:stretch>
        </p:blipFill>
        <p:spPr>
          <a:xfrm>
            <a:off x="10657719" y="3158194"/>
            <a:ext cx="1236867" cy="448415"/>
          </a:xfrm>
          <a:prstGeom prst="rect">
            <a:avLst/>
          </a:prstGeom>
          <a:noFill/>
          <a:ln>
            <a:noFill/>
          </a:ln>
        </p:spPr>
      </p:pic>
      <p:sp>
        <p:nvSpPr>
          <p:cNvPr id="5" name="Right Arrow 34">
            <a:extLst>
              <a:ext uri="{FF2B5EF4-FFF2-40B4-BE49-F238E27FC236}">
                <a16:creationId xmlns:a16="http://schemas.microsoft.com/office/drawing/2014/main" id="{FEDD4E82-D626-475C-AE6B-FDF86BF0AE55}"/>
              </a:ext>
            </a:extLst>
          </p:cNvPr>
          <p:cNvSpPr/>
          <p:nvPr/>
        </p:nvSpPr>
        <p:spPr>
          <a:xfrm>
            <a:off x="1500355" y="5905261"/>
            <a:ext cx="9157365" cy="717927"/>
          </a:xfrm>
          <a:prstGeom prst="rightArrow">
            <a:avLst/>
          </a:prstGeom>
          <a:solidFill>
            <a:srgbClr val="323538">
              <a:lumMod val="20000"/>
              <a:lumOff val="80000"/>
            </a:srgbClr>
          </a:solidFill>
          <a:ln w="12700" cap="flat" cmpd="sng" algn="ctr">
            <a:solidFill>
              <a:srgbClr val="0F1419"/>
            </a:solidFill>
            <a:prstDash val="sysDash"/>
            <a:miter lim="800000"/>
          </a:ln>
          <a:effectLst/>
        </p:spPr>
        <p:txBody>
          <a:bodyPr rtlCol="0" anchor="ctr"/>
          <a:lstStyle/>
          <a:p>
            <a:pPr algn="ctr" defTabSz="914377">
              <a:defRPr/>
            </a:pPr>
            <a:endParaRPr lang="en-US">
              <a:solidFill>
                <a:srgbClr val="FFFFFF"/>
              </a:solidFill>
              <a:latin typeface="Calibri" panose="020F0502020204030204"/>
            </a:endParaRPr>
          </a:p>
        </p:txBody>
      </p:sp>
      <p:sp>
        <p:nvSpPr>
          <p:cNvPr id="6" name="Rectangle 5">
            <a:extLst>
              <a:ext uri="{FF2B5EF4-FFF2-40B4-BE49-F238E27FC236}">
                <a16:creationId xmlns:a16="http://schemas.microsoft.com/office/drawing/2014/main" id="{1AF0369D-DE70-4D31-9BF6-0A202E85E362}"/>
              </a:ext>
            </a:extLst>
          </p:cNvPr>
          <p:cNvSpPr/>
          <p:nvPr/>
        </p:nvSpPr>
        <p:spPr>
          <a:xfrm>
            <a:off x="1558455" y="2990537"/>
            <a:ext cx="8841972" cy="1066779"/>
          </a:xfrm>
          <a:prstGeom prst="rect">
            <a:avLst/>
          </a:prstGeom>
          <a:solidFill>
            <a:srgbClr val="73BE28">
              <a:lumMod val="40000"/>
              <a:lumOff val="60000"/>
            </a:srgbClr>
          </a:solidFill>
          <a:ln w="12700" cap="flat" cmpd="sng" algn="ctr">
            <a:solidFill>
              <a:srgbClr val="1495FF">
                <a:lumMod val="50000"/>
              </a:srgbClr>
            </a:solidFill>
            <a:prstDash val="solid"/>
            <a:miter lim="800000"/>
          </a:ln>
          <a:effectLst/>
        </p:spPr>
        <p:txBody>
          <a:bodyPr rtlCol="0" anchor="ctr"/>
          <a:lstStyle/>
          <a:p>
            <a:pPr defTabSz="914377">
              <a:defRPr/>
            </a:pPr>
            <a:r>
              <a:rPr lang="en-US" sz="2000" b="1" dirty="0" err="1">
                <a:solidFill>
                  <a:srgbClr val="0F1419"/>
                </a:solidFill>
                <a:latin typeface="Calibri" panose="020F0502020204030204"/>
              </a:rPr>
              <a:t>Eventing</a:t>
            </a:r>
            <a:endParaRPr lang="en-US" sz="2000" b="1" dirty="0">
              <a:solidFill>
                <a:srgbClr val="0F1419"/>
              </a:solidFill>
              <a:latin typeface="Calibri" panose="020F0502020204030204"/>
            </a:endParaRPr>
          </a:p>
          <a:p>
            <a:pPr defTabSz="914377">
              <a:defRPr/>
            </a:pPr>
            <a:endParaRPr lang="en-US" sz="2000" b="1" dirty="0">
              <a:solidFill>
                <a:srgbClr val="0F1419"/>
              </a:solidFill>
              <a:latin typeface="Calibri" panose="020F0502020204030204"/>
            </a:endParaRPr>
          </a:p>
          <a:p>
            <a:pPr defTabSz="914377">
              <a:defRPr/>
            </a:pPr>
            <a:endParaRPr lang="en-US" sz="2000" b="1" dirty="0">
              <a:solidFill>
                <a:srgbClr val="0F1419"/>
              </a:solidFill>
              <a:latin typeface="Calibri" panose="020F0502020204030204"/>
            </a:endParaRPr>
          </a:p>
        </p:txBody>
      </p:sp>
      <p:sp>
        <p:nvSpPr>
          <p:cNvPr id="7" name="Rectangle 6">
            <a:extLst>
              <a:ext uri="{FF2B5EF4-FFF2-40B4-BE49-F238E27FC236}">
                <a16:creationId xmlns:a16="http://schemas.microsoft.com/office/drawing/2014/main" id="{5952D9A2-D14C-426D-9013-0A9CE01A71CB}"/>
              </a:ext>
            </a:extLst>
          </p:cNvPr>
          <p:cNvSpPr/>
          <p:nvPr/>
        </p:nvSpPr>
        <p:spPr>
          <a:xfrm>
            <a:off x="1558455" y="1306750"/>
            <a:ext cx="8841972" cy="816001"/>
          </a:xfrm>
          <a:prstGeom prst="rect">
            <a:avLst/>
          </a:prstGeom>
          <a:solidFill>
            <a:srgbClr val="1495FF"/>
          </a:solidFill>
          <a:ln w="12700" cap="flat" cmpd="sng" algn="ctr">
            <a:solidFill>
              <a:srgbClr val="1495FF">
                <a:shade val="50000"/>
              </a:srgbClr>
            </a:solidFill>
            <a:prstDash val="solid"/>
            <a:miter lim="800000"/>
          </a:ln>
          <a:effectLst/>
        </p:spPr>
        <p:txBody>
          <a:bodyPr rtlCol="0" anchor="ctr"/>
          <a:lstStyle/>
          <a:p>
            <a:pPr defTabSz="914377">
              <a:defRPr/>
            </a:pPr>
            <a:r>
              <a:rPr lang="en-US" sz="2000" b="1" dirty="0">
                <a:solidFill>
                  <a:srgbClr val="FFFFFF"/>
                </a:solidFill>
                <a:latin typeface="Calibri" panose="020F0502020204030204"/>
              </a:rPr>
              <a:t>Application Plane (=Process Definition)</a:t>
            </a:r>
          </a:p>
          <a:p>
            <a:pPr defTabSz="914377">
              <a:defRPr/>
            </a:pPr>
            <a:r>
              <a:rPr lang="en-US" sz="2000" dirty="0">
                <a:solidFill>
                  <a:srgbClr val="FFFFFF"/>
                </a:solidFill>
                <a:latin typeface="Calibri" panose="020F0502020204030204"/>
              </a:rPr>
              <a:t>Define overall process for delivery and operations </a:t>
            </a:r>
          </a:p>
        </p:txBody>
      </p:sp>
      <p:sp>
        <p:nvSpPr>
          <p:cNvPr id="8" name="Rectangle 7">
            <a:extLst>
              <a:ext uri="{FF2B5EF4-FFF2-40B4-BE49-F238E27FC236}">
                <a16:creationId xmlns:a16="http://schemas.microsoft.com/office/drawing/2014/main" id="{5190FB96-47AA-479A-95C0-3911D4A13731}"/>
              </a:ext>
            </a:extLst>
          </p:cNvPr>
          <p:cNvSpPr/>
          <p:nvPr/>
        </p:nvSpPr>
        <p:spPr>
          <a:xfrm>
            <a:off x="1558455" y="2209617"/>
            <a:ext cx="8841972" cy="741985"/>
          </a:xfrm>
          <a:prstGeom prst="rect">
            <a:avLst/>
          </a:prstGeom>
          <a:solidFill>
            <a:srgbClr val="1495FF">
              <a:lumMod val="50000"/>
            </a:srgbClr>
          </a:solidFill>
          <a:ln w="12700" cap="flat" cmpd="sng" algn="ctr">
            <a:solidFill>
              <a:srgbClr val="1495FF">
                <a:lumMod val="50000"/>
              </a:srgbClr>
            </a:solidFill>
            <a:prstDash val="solid"/>
            <a:miter lim="800000"/>
          </a:ln>
          <a:effectLst/>
        </p:spPr>
        <p:txBody>
          <a:bodyPr rtlCol="0" anchor="ctr"/>
          <a:lstStyle/>
          <a:p>
            <a:pPr defTabSz="914377">
              <a:defRPr/>
            </a:pPr>
            <a:r>
              <a:rPr lang="en-US" sz="2000" b="1" dirty="0">
                <a:solidFill>
                  <a:srgbClr val="FFFFFF"/>
                </a:solidFill>
                <a:latin typeface="Calibri" panose="020F0502020204030204"/>
              </a:rPr>
              <a:t>Control Plane</a:t>
            </a:r>
          </a:p>
          <a:p>
            <a:pPr defTabSz="914377">
              <a:defRPr/>
            </a:pPr>
            <a:r>
              <a:rPr lang="en-US" sz="2000" dirty="0">
                <a:solidFill>
                  <a:srgbClr val="FFFFFF"/>
                </a:solidFill>
                <a:latin typeface="Calibri" panose="020F0502020204030204"/>
              </a:rPr>
              <a:t>Follow application logic and communicate/configure required services</a:t>
            </a:r>
          </a:p>
        </p:txBody>
      </p:sp>
      <p:cxnSp>
        <p:nvCxnSpPr>
          <p:cNvPr id="9" name="Straight Arrow Connector 8">
            <a:extLst>
              <a:ext uri="{FF2B5EF4-FFF2-40B4-BE49-F238E27FC236}">
                <a16:creationId xmlns:a16="http://schemas.microsoft.com/office/drawing/2014/main" id="{AEF3D763-C516-441A-AF30-66060E1A8627}"/>
              </a:ext>
            </a:extLst>
          </p:cNvPr>
          <p:cNvCxnSpPr>
            <a:cxnSpLocks/>
          </p:cNvCxnSpPr>
          <p:nvPr/>
        </p:nvCxnSpPr>
        <p:spPr>
          <a:xfrm flipV="1">
            <a:off x="9398741" y="3058215"/>
            <a:ext cx="0" cy="510223"/>
          </a:xfrm>
          <a:prstGeom prst="straightConnector1">
            <a:avLst/>
          </a:prstGeom>
          <a:noFill/>
          <a:ln w="31750" cap="flat" cmpd="sng" algn="ctr">
            <a:solidFill>
              <a:srgbClr val="E7E7E7">
                <a:lumMod val="50000"/>
              </a:srgbClr>
            </a:solidFill>
            <a:prstDash val="solid"/>
            <a:miter lim="800000"/>
            <a:tailEnd type="triangle" w="lg" len="lg"/>
          </a:ln>
          <a:effectLst/>
        </p:spPr>
      </p:cxnSp>
      <p:sp>
        <p:nvSpPr>
          <p:cNvPr id="10" name="Oval 9">
            <a:extLst>
              <a:ext uri="{FF2B5EF4-FFF2-40B4-BE49-F238E27FC236}">
                <a16:creationId xmlns:a16="http://schemas.microsoft.com/office/drawing/2014/main" id="{0C2C13FB-0741-48FA-83F2-0E0E8424715A}"/>
              </a:ext>
            </a:extLst>
          </p:cNvPr>
          <p:cNvSpPr/>
          <p:nvPr/>
        </p:nvSpPr>
        <p:spPr>
          <a:xfrm>
            <a:off x="3349852" y="3161130"/>
            <a:ext cx="249381" cy="249381"/>
          </a:xfrm>
          <a:prstGeom prst="ellipse">
            <a:avLst/>
          </a:prstGeom>
          <a:solidFill>
            <a:srgbClr val="E7E7E7">
              <a:lumMod val="50000"/>
            </a:srgbClr>
          </a:solidFill>
          <a:ln w="12700" cap="flat" cmpd="sng" algn="ctr">
            <a:noFill/>
            <a:prstDash val="solid"/>
            <a:miter lim="800000"/>
          </a:ln>
          <a:effectLst/>
        </p:spPr>
        <p:txBody>
          <a:bodyPr rtlCol="0" anchor="ctr"/>
          <a:lstStyle/>
          <a:p>
            <a:pPr algn="ctr" defTabSz="914377">
              <a:defRPr/>
            </a:pPr>
            <a:endParaRPr lang="en-US">
              <a:solidFill>
                <a:srgbClr val="FFFFFF"/>
              </a:solidFill>
              <a:latin typeface="Calibri" panose="020F0502020204030204"/>
            </a:endParaRPr>
          </a:p>
        </p:txBody>
      </p:sp>
      <p:sp>
        <p:nvSpPr>
          <p:cNvPr id="11" name="Oval 10">
            <a:extLst>
              <a:ext uri="{FF2B5EF4-FFF2-40B4-BE49-F238E27FC236}">
                <a16:creationId xmlns:a16="http://schemas.microsoft.com/office/drawing/2014/main" id="{B08C814D-0623-4D4E-83E4-530F6306040B}"/>
              </a:ext>
            </a:extLst>
          </p:cNvPr>
          <p:cNvSpPr/>
          <p:nvPr/>
        </p:nvSpPr>
        <p:spPr>
          <a:xfrm>
            <a:off x="5443264" y="3248740"/>
            <a:ext cx="249381" cy="249381"/>
          </a:xfrm>
          <a:prstGeom prst="ellipse">
            <a:avLst/>
          </a:prstGeom>
          <a:solidFill>
            <a:srgbClr val="E7E7E7">
              <a:lumMod val="50000"/>
            </a:srgbClr>
          </a:solidFill>
          <a:ln w="12700" cap="flat" cmpd="sng" algn="ctr">
            <a:noFill/>
            <a:prstDash val="solid"/>
            <a:miter lim="800000"/>
          </a:ln>
          <a:effectLst/>
        </p:spPr>
        <p:txBody>
          <a:bodyPr rtlCol="0" anchor="ctr"/>
          <a:lstStyle/>
          <a:p>
            <a:pPr algn="ctr" defTabSz="914377">
              <a:defRPr/>
            </a:pPr>
            <a:endParaRPr lang="en-US">
              <a:solidFill>
                <a:srgbClr val="FFFFFF"/>
              </a:solidFill>
              <a:latin typeface="Calibri" panose="020F0502020204030204"/>
            </a:endParaRPr>
          </a:p>
        </p:txBody>
      </p:sp>
      <p:sp>
        <p:nvSpPr>
          <p:cNvPr id="12" name="Oval 11">
            <a:extLst>
              <a:ext uri="{FF2B5EF4-FFF2-40B4-BE49-F238E27FC236}">
                <a16:creationId xmlns:a16="http://schemas.microsoft.com/office/drawing/2014/main" id="{FCB6B665-6749-4E2E-9EE7-77BBA274537B}"/>
              </a:ext>
            </a:extLst>
          </p:cNvPr>
          <p:cNvSpPr/>
          <p:nvPr/>
        </p:nvSpPr>
        <p:spPr>
          <a:xfrm>
            <a:off x="4967363" y="3269192"/>
            <a:ext cx="249381" cy="249381"/>
          </a:xfrm>
          <a:prstGeom prst="ellipse">
            <a:avLst/>
          </a:prstGeom>
          <a:solidFill>
            <a:srgbClr val="E7E7E7">
              <a:lumMod val="50000"/>
            </a:srgbClr>
          </a:solidFill>
          <a:ln w="12700" cap="flat" cmpd="sng" algn="ctr">
            <a:noFill/>
            <a:prstDash val="solid"/>
            <a:miter lim="800000"/>
          </a:ln>
          <a:effectLst/>
        </p:spPr>
        <p:txBody>
          <a:bodyPr rtlCol="0" anchor="ctr"/>
          <a:lstStyle/>
          <a:p>
            <a:pPr algn="ctr" defTabSz="914377">
              <a:defRPr/>
            </a:pPr>
            <a:endParaRPr lang="en-US">
              <a:solidFill>
                <a:srgbClr val="FFFFFF"/>
              </a:solidFill>
              <a:latin typeface="Calibri" panose="020F0502020204030204"/>
            </a:endParaRPr>
          </a:p>
        </p:txBody>
      </p:sp>
      <p:sp>
        <p:nvSpPr>
          <p:cNvPr id="13" name="Oval 12">
            <a:extLst>
              <a:ext uri="{FF2B5EF4-FFF2-40B4-BE49-F238E27FC236}">
                <a16:creationId xmlns:a16="http://schemas.microsoft.com/office/drawing/2014/main" id="{48BCA96C-AA04-4A2E-B71E-143EAE3F7F90}"/>
              </a:ext>
            </a:extLst>
          </p:cNvPr>
          <p:cNvSpPr/>
          <p:nvPr/>
        </p:nvSpPr>
        <p:spPr>
          <a:xfrm>
            <a:off x="3876326" y="3241763"/>
            <a:ext cx="249381" cy="249381"/>
          </a:xfrm>
          <a:prstGeom prst="ellipse">
            <a:avLst/>
          </a:prstGeom>
          <a:solidFill>
            <a:srgbClr val="E7E7E7">
              <a:lumMod val="50000"/>
            </a:srgbClr>
          </a:solidFill>
          <a:ln w="12700" cap="flat" cmpd="sng" algn="ctr">
            <a:noFill/>
            <a:prstDash val="solid"/>
            <a:miter lim="800000"/>
          </a:ln>
          <a:effectLst/>
        </p:spPr>
        <p:txBody>
          <a:bodyPr rtlCol="0" anchor="ctr"/>
          <a:lstStyle/>
          <a:p>
            <a:pPr algn="ctr" defTabSz="914377">
              <a:defRPr/>
            </a:pPr>
            <a:endParaRPr lang="en-US">
              <a:solidFill>
                <a:srgbClr val="FFFFFF"/>
              </a:solidFill>
              <a:latin typeface="Calibri" panose="020F0502020204030204"/>
            </a:endParaRPr>
          </a:p>
        </p:txBody>
      </p:sp>
      <p:sp>
        <p:nvSpPr>
          <p:cNvPr id="14" name="Oval 13">
            <a:extLst>
              <a:ext uri="{FF2B5EF4-FFF2-40B4-BE49-F238E27FC236}">
                <a16:creationId xmlns:a16="http://schemas.microsoft.com/office/drawing/2014/main" id="{DFC34A10-D38A-4B30-9BB6-CC0CC7C8FA98}"/>
              </a:ext>
            </a:extLst>
          </p:cNvPr>
          <p:cNvSpPr/>
          <p:nvPr/>
        </p:nvSpPr>
        <p:spPr>
          <a:xfrm>
            <a:off x="6805176" y="3274938"/>
            <a:ext cx="249381" cy="249381"/>
          </a:xfrm>
          <a:prstGeom prst="ellipse">
            <a:avLst/>
          </a:prstGeom>
          <a:solidFill>
            <a:srgbClr val="E7E7E7">
              <a:lumMod val="50000"/>
            </a:srgbClr>
          </a:solidFill>
          <a:ln w="12700" cap="flat" cmpd="sng" algn="ctr">
            <a:noFill/>
            <a:prstDash val="solid"/>
            <a:miter lim="800000"/>
          </a:ln>
          <a:effectLst/>
        </p:spPr>
        <p:txBody>
          <a:bodyPr rtlCol="0" anchor="ctr"/>
          <a:lstStyle/>
          <a:p>
            <a:pPr algn="ctr" defTabSz="914377">
              <a:defRPr/>
            </a:pPr>
            <a:endParaRPr lang="en-US">
              <a:solidFill>
                <a:srgbClr val="FFFFFF"/>
              </a:solidFill>
              <a:latin typeface="Calibri" panose="020F0502020204030204"/>
            </a:endParaRPr>
          </a:p>
        </p:txBody>
      </p:sp>
      <p:sp>
        <p:nvSpPr>
          <p:cNvPr id="15" name="Oval 14">
            <a:extLst>
              <a:ext uri="{FF2B5EF4-FFF2-40B4-BE49-F238E27FC236}">
                <a16:creationId xmlns:a16="http://schemas.microsoft.com/office/drawing/2014/main" id="{97204E18-C13C-4518-9A5C-107F8A79DD44}"/>
              </a:ext>
            </a:extLst>
          </p:cNvPr>
          <p:cNvSpPr/>
          <p:nvPr/>
        </p:nvSpPr>
        <p:spPr>
          <a:xfrm>
            <a:off x="8039616" y="3161131"/>
            <a:ext cx="249381" cy="249381"/>
          </a:xfrm>
          <a:prstGeom prst="ellipse">
            <a:avLst/>
          </a:prstGeom>
          <a:solidFill>
            <a:srgbClr val="E7E7E7">
              <a:lumMod val="50000"/>
            </a:srgbClr>
          </a:solidFill>
          <a:ln w="12700" cap="flat" cmpd="sng" algn="ctr">
            <a:noFill/>
            <a:prstDash val="solid"/>
            <a:miter lim="800000"/>
          </a:ln>
          <a:effectLst/>
        </p:spPr>
        <p:txBody>
          <a:bodyPr rtlCol="0" anchor="ctr"/>
          <a:lstStyle/>
          <a:p>
            <a:pPr algn="ctr" defTabSz="914377">
              <a:defRPr/>
            </a:pPr>
            <a:endParaRPr lang="en-US">
              <a:solidFill>
                <a:srgbClr val="FFFFFF"/>
              </a:solidFill>
              <a:latin typeface="Calibri" panose="020F0502020204030204"/>
            </a:endParaRPr>
          </a:p>
        </p:txBody>
      </p:sp>
      <p:sp>
        <p:nvSpPr>
          <p:cNvPr id="16" name="Oval 15">
            <a:extLst>
              <a:ext uri="{FF2B5EF4-FFF2-40B4-BE49-F238E27FC236}">
                <a16:creationId xmlns:a16="http://schemas.microsoft.com/office/drawing/2014/main" id="{1DB45F5C-BDB3-4E84-A5F5-814F916D364F}"/>
              </a:ext>
            </a:extLst>
          </p:cNvPr>
          <p:cNvSpPr/>
          <p:nvPr/>
        </p:nvSpPr>
        <p:spPr>
          <a:xfrm>
            <a:off x="9602404" y="3124050"/>
            <a:ext cx="249381" cy="249381"/>
          </a:xfrm>
          <a:prstGeom prst="ellipse">
            <a:avLst/>
          </a:prstGeom>
          <a:solidFill>
            <a:srgbClr val="E7E7E7">
              <a:lumMod val="50000"/>
            </a:srgbClr>
          </a:solidFill>
          <a:ln w="12700" cap="flat" cmpd="sng" algn="ctr">
            <a:noFill/>
            <a:prstDash val="solid"/>
            <a:miter lim="800000"/>
          </a:ln>
          <a:effectLst/>
        </p:spPr>
        <p:txBody>
          <a:bodyPr rtlCol="0" anchor="ctr"/>
          <a:lstStyle/>
          <a:p>
            <a:pPr algn="ctr" defTabSz="914377">
              <a:defRPr/>
            </a:pPr>
            <a:endParaRPr lang="en-US">
              <a:solidFill>
                <a:srgbClr val="FFFFFF"/>
              </a:solidFill>
              <a:latin typeface="Calibri" panose="020F0502020204030204"/>
            </a:endParaRPr>
          </a:p>
        </p:txBody>
      </p:sp>
      <p:cxnSp>
        <p:nvCxnSpPr>
          <p:cNvPr id="17" name="Straight Arrow Connector 16">
            <a:extLst>
              <a:ext uri="{FF2B5EF4-FFF2-40B4-BE49-F238E27FC236}">
                <a16:creationId xmlns:a16="http://schemas.microsoft.com/office/drawing/2014/main" id="{A16122FC-B28D-4360-8F60-6B7118A1DBE9}"/>
              </a:ext>
            </a:extLst>
          </p:cNvPr>
          <p:cNvCxnSpPr>
            <a:cxnSpLocks/>
          </p:cNvCxnSpPr>
          <p:nvPr/>
        </p:nvCxnSpPr>
        <p:spPr>
          <a:xfrm>
            <a:off x="9218632" y="3144503"/>
            <a:ext cx="0" cy="484520"/>
          </a:xfrm>
          <a:prstGeom prst="straightConnector1">
            <a:avLst/>
          </a:prstGeom>
          <a:noFill/>
          <a:ln w="31750" cap="flat" cmpd="sng" algn="ctr">
            <a:solidFill>
              <a:srgbClr val="E7E7E7">
                <a:lumMod val="50000"/>
              </a:srgbClr>
            </a:solidFill>
            <a:prstDash val="solid"/>
            <a:miter lim="800000"/>
            <a:tailEnd type="triangle" w="lg" len="lg"/>
          </a:ln>
          <a:effectLst/>
        </p:spPr>
      </p:cxnSp>
      <p:cxnSp>
        <p:nvCxnSpPr>
          <p:cNvPr id="18" name="Straight Arrow Connector 17">
            <a:extLst>
              <a:ext uri="{FF2B5EF4-FFF2-40B4-BE49-F238E27FC236}">
                <a16:creationId xmlns:a16="http://schemas.microsoft.com/office/drawing/2014/main" id="{2FAEFFDA-C1C7-4DA8-BDC2-DB3D6DF2A174}"/>
              </a:ext>
            </a:extLst>
          </p:cNvPr>
          <p:cNvCxnSpPr>
            <a:cxnSpLocks/>
          </p:cNvCxnSpPr>
          <p:nvPr/>
        </p:nvCxnSpPr>
        <p:spPr>
          <a:xfrm flipV="1">
            <a:off x="7734811" y="3054781"/>
            <a:ext cx="0" cy="510223"/>
          </a:xfrm>
          <a:prstGeom prst="straightConnector1">
            <a:avLst/>
          </a:prstGeom>
          <a:noFill/>
          <a:ln w="31750" cap="flat" cmpd="sng" algn="ctr">
            <a:solidFill>
              <a:srgbClr val="E7E7E7">
                <a:lumMod val="50000"/>
              </a:srgbClr>
            </a:solidFill>
            <a:prstDash val="solid"/>
            <a:miter lim="800000"/>
            <a:tailEnd type="triangle" w="lg" len="lg"/>
          </a:ln>
          <a:effectLst/>
        </p:spPr>
      </p:cxnSp>
      <p:cxnSp>
        <p:nvCxnSpPr>
          <p:cNvPr id="19" name="Straight Arrow Connector 18">
            <a:extLst>
              <a:ext uri="{FF2B5EF4-FFF2-40B4-BE49-F238E27FC236}">
                <a16:creationId xmlns:a16="http://schemas.microsoft.com/office/drawing/2014/main" id="{DAFCA063-FC09-411D-8CED-2329358116DF}"/>
              </a:ext>
            </a:extLst>
          </p:cNvPr>
          <p:cNvCxnSpPr>
            <a:cxnSpLocks/>
          </p:cNvCxnSpPr>
          <p:nvPr/>
        </p:nvCxnSpPr>
        <p:spPr>
          <a:xfrm>
            <a:off x="7554703" y="3083917"/>
            <a:ext cx="0" cy="484520"/>
          </a:xfrm>
          <a:prstGeom prst="straightConnector1">
            <a:avLst/>
          </a:prstGeom>
          <a:noFill/>
          <a:ln w="31750" cap="flat" cmpd="sng" algn="ctr">
            <a:solidFill>
              <a:srgbClr val="E7E7E7">
                <a:lumMod val="50000"/>
              </a:srgbClr>
            </a:solidFill>
            <a:prstDash val="solid"/>
            <a:miter lim="800000"/>
            <a:tailEnd type="triangle" w="lg" len="lg"/>
          </a:ln>
          <a:effectLst/>
        </p:spPr>
      </p:cxnSp>
      <p:cxnSp>
        <p:nvCxnSpPr>
          <p:cNvPr id="20" name="Straight Arrow Connector 19">
            <a:extLst>
              <a:ext uri="{FF2B5EF4-FFF2-40B4-BE49-F238E27FC236}">
                <a16:creationId xmlns:a16="http://schemas.microsoft.com/office/drawing/2014/main" id="{FE8E1EDC-64B3-4A5E-9914-758141DC4814}"/>
              </a:ext>
            </a:extLst>
          </p:cNvPr>
          <p:cNvCxnSpPr>
            <a:cxnSpLocks/>
          </p:cNvCxnSpPr>
          <p:nvPr/>
        </p:nvCxnSpPr>
        <p:spPr>
          <a:xfrm flipV="1">
            <a:off x="6442181" y="3039009"/>
            <a:ext cx="0" cy="510223"/>
          </a:xfrm>
          <a:prstGeom prst="straightConnector1">
            <a:avLst/>
          </a:prstGeom>
          <a:noFill/>
          <a:ln w="31750" cap="flat" cmpd="sng" algn="ctr">
            <a:solidFill>
              <a:srgbClr val="E7E7E7">
                <a:lumMod val="50000"/>
              </a:srgbClr>
            </a:solidFill>
            <a:prstDash val="solid"/>
            <a:miter lim="800000"/>
            <a:tailEnd type="triangle" w="lg" len="lg"/>
          </a:ln>
          <a:effectLst/>
        </p:spPr>
      </p:cxnSp>
      <p:cxnSp>
        <p:nvCxnSpPr>
          <p:cNvPr id="21" name="Straight Arrow Connector 20">
            <a:extLst>
              <a:ext uri="{FF2B5EF4-FFF2-40B4-BE49-F238E27FC236}">
                <a16:creationId xmlns:a16="http://schemas.microsoft.com/office/drawing/2014/main" id="{6296A335-4F61-4E1D-AD8E-AF547B025679}"/>
              </a:ext>
            </a:extLst>
          </p:cNvPr>
          <p:cNvCxnSpPr>
            <a:cxnSpLocks/>
          </p:cNvCxnSpPr>
          <p:nvPr/>
        </p:nvCxnSpPr>
        <p:spPr>
          <a:xfrm>
            <a:off x="6262072" y="3125295"/>
            <a:ext cx="0" cy="484520"/>
          </a:xfrm>
          <a:prstGeom prst="straightConnector1">
            <a:avLst/>
          </a:prstGeom>
          <a:noFill/>
          <a:ln w="31750" cap="flat" cmpd="sng" algn="ctr">
            <a:solidFill>
              <a:srgbClr val="E7E7E7">
                <a:lumMod val="50000"/>
              </a:srgbClr>
            </a:solidFill>
            <a:prstDash val="solid"/>
            <a:miter lim="800000"/>
            <a:tailEnd type="triangle" w="lg" len="lg"/>
          </a:ln>
          <a:effectLst/>
        </p:spPr>
      </p:cxnSp>
      <p:cxnSp>
        <p:nvCxnSpPr>
          <p:cNvPr id="22" name="Straight Arrow Connector 21">
            <a:extLst>
              <a:ext uri="{FF2B5EF4-FFF2-40B4-BE49-F238E27FC236}">
                <a16:creationId xmlns:a16="http://schemas.microsoft.com/office/drawing/2014/main" id="{2127BA2A-8D9B-44A5-A78A-B8FBCF11148E}"/>
              </a:ext>
            </a:extLst>
          </p:cNvPr>
          <p:cNvCxnSpPr>
            <a:cxnSpLocks/>
          </p:cNvCxnSpPr>
          <p:nvPr/>
        </p:nvCxnSpPr>
        <p:spPr>
          <a:xfrm flipV="1">
            <a:off x="4575975" y="3058215"/>
            <a:ext cx="0" cy="510223"/>
          </a:xfrm>
          <a:prstGeom prst="straightConnector1">
            <a:avLst/>
          </a:prstGeom>
          <a:noFill/>
          <a:ln w="31750" cap="flat" cmpd="sng" algn="ctr">
            <a:solidFill>
              <a:srgbClr val="E7E7E7">
                <a:lumMod val="50000"/>
              </a:srgbClr>
            </a:solidFill>
            <a:prstDash val="solid"/>
            <a:miter lim="800000"/>
            <a:tailEnd type="triangle" w="lg" len="lg"/>
          </a:ln>
          <a:effectLst/>
        </p:spPr>
      </p:cxnSp>
      <p:cxnSp>
        <p:nvCxnSpPr>
          <p:cNvPr id="23" name="Straight Arrow Connector 22">
            <a:extLst>
              <a:ext uri="{FF2B5EF4-FFF2-40B4-BE49-F238E27FC236}">
                <a16:creationId xmlns:a16="http://schemas.microsoft.com/office/drawing/2014/main" id="{D7C20698-AD9D-414F-9D0A-C2174E77DF6A}"/>
              </a:ext>
            </a:extLst>
          </p:cNvPr>
          <p:cNvCxnSpPr>
            <a:cxnSpLocks/>
          </p:cNvCxnSpPr>
          <p:nvPr/>
        </p:nvCxnSpPr>
        <p:spPr>
          <a:xfrm>
            <a:off x="4395865" y="3144503"/>
            <a:ext cx="0" cy="484520"/>
          </a:xfrm>
          <a:prstGeom prst="straightConnector1">
            <a:avLst/>
          </a:prstGeom>
          <a:noFill/>
          <a:ln w="31750" cap="flat" cmpd="sng" algn="ctr">
            <a:solidFill>
              <a:srgbClr val="E7E7E7">
                <a:lumMod val="50000"/>
              </a:srgbClr>
            </a:solidFill>
            <a:prstDash val="solid"/>
            <a:miter lim="800000"/>
            <a:tailEnd type="triangle" w="lg" len="lg"/>
          </a:ln>
          <a:effectLst/>
        </p:spPr>
      </p:cxnSp>
      <p:cxnSp>
        <p:nvCxnSpPr>
          <p:cNvPr id="24" name="Straight Arrow Connector 23">
            <a:extLst>
              <a:ext uri="{FF2B5EF4-FFF2-40B4-BE49-F238E27FC236}">
                <a16:creationId xmlns:a16="http://schemas.microsoft.com/office/drawing/2014/main" id="{7B3BB777-4E32-4931-A87A-7C68D4B1096F}"/>
              </a:ext>
            </a:extLst>
          </p:cNvPr>
          <p:cNvCxnSpPr>
            <a:cxnSpLocks/>
          </p:cNvCxnSpPr>
          <p:nvPr/>
        </p:nvCxnSpPr>
        <p:spPr>
          <a:xfrm flipV="1">
            <a:off x="3043661" y="3008351"/>
            <a:ext cx="0" cy="510223"/>
          </a:xfrm>
          <a:prstGeom prst="straightConnector1">
            <a:avLst/>
          </a:prstGeom>
          <a:noFill/>
          <a:ln w="31750" cap="flat" cmpd="sng" algn="ctr">
            <a:solidFill>
              <a:srgbClr val="E7E7E7">
                <a:lumMod val="50000"/>
              </a:srgbClr>
            </a:solidFill>
            <a:prstDash val="solid"/>
            <a:miter lim="800000"/>
            <a:tailEnd type="triangle" w="lg" len="lg"/>
          </a:ln>
          <a:effectLst/>
        </p:spPr>
      </p:cxnSp>
      <p:cxnSp>
        <p:nvCxnSpPr>
          <p:cNvPr id="25" name="Straight Arrow Connector 24">
            <a:extLst>
              <a:ext uri="{FF2B5EF4-FFF2-40B4-BE49-F238E27FC236}">
                <a16:creationId xmlns:a16="http://schemas.microsoft.com/office/drawing/2014/main" id="{5DE7879D-DB8A-4D49-9994-1C4C3A3D00D1}"/>
              </a:ext>
            </a:extLst>
          </p:cNvPr>
          <p:cNvCxnSpPr>
            <a:cxnSpLocks/>
          </p:cNvCxnSpPr>
          <p:nvPr/>
        </p:nvCxnSpPr>
        <p:spPr>
          <a:xfrm>
            <a:off x="2863552" y="3094639"/>
            <a:ext cx="0" cy="484520"/>
          </a:xfrm>
          <a:prstGeom prst="straightConnector1">
            <a:avLst/>
          </a:prstGeom>
          <a:noFill/>
          <a:ln w="31750" cap="flat" cmpd="sng" algn="ctr">
            <a:solidFill>
              <a:srgbClr val="E7E7E7">
                <a:lumMod val="50000"/>
              </a:srgbClr>
            </a:solidFill>
            <a:prstDash val="solid"/>
            <a:miter lim="800000"/>
            <a:tailEnd type="triangle" w="lg" len="lg"/>
          </a:ln>
          <a:effectLst/>
        </p:spPr>
      </p:cxnSp>
      <p:sp>
        <p:nvSpPr>
          <p:cNvPr id="26" name="Rectangle 25">
            <a:extLst>
              <a:ext uri="{FF2B5EF4-FFF2-40B4-BE49-F238E27FC236}">
                <a16:creationId xmlns:a16="http://schemas.microsoft.com/office/drawing/2014/main" id="{99B8605E-BAF4-411B-AE36-3F0C6E202CC2}"/>
              </a:ext>
            </a:extLst>
          </p:cNvPr>
          <p:cNvSpPr/>
          <p:nvPr/>
        </p:nvSpPr>
        <p:spPr>
          <a:xfrm>
            <a:off x="9053763" y="2213210"/>
            <a:ext cx="1346663" cy="378111"/>
          </a:xfrm>
          <a:prstGeom prst="rect">
            <a:avLst/>
          </a:prstGeom>
          <a:solidFill>
            <a:srgbClr val="1495FF">
              <a:lumMod val="75000"/>
            </a:srgbClr>
          </a:solidFill>
          <a:ln w="12700" cap="flat" cmpd="sng" algn="ctr">
            <a:solidFill>
              <a:srgbClr val="1495FF">
                <a:lumMod val="75000"/>
              </a:srgbClr>
            </a:solidFill>
            <a:prstDash val="solid"/>
            <a:miter lim="800000"/>
          </a:ln>
          <a:effectLst/>
        </p:spPr>
        <p:txBody>
          <a:bodyPr rtlCol="0" anchor="ctr"/>
          <a:lstStyle/>
          <a:p>
            <a:pPr algn="ctr" defTabSz="914377">
              <a:defRPr/>
            </a:pPr>
            <a:r>
              <a:rPr lang="en-US" dirty="0">
                <a:solidFill>
                  <a:srgbClr val="FFFFFF"/>
                </a:solidFill>
                <a:latin typeface="Calibri" panose="020F0502020204030204"/>
              </a:rPr>
              <a:t>API</a:t>
            </a:r>
          </a:p>
        </p:txBody>
      </p:sp>
      <p:pic>
        <p:nvPicPr>
          <p:cNvPr id="27" name="Graphic 26" descr="Female Profile">
            <a:extLst>
              <a:ext uri="{FF2B5EF4-FFF2-40B4-BE49-F238E27FC236}">
                <a16:creationId xmlns:a16="http://schemas.microsoft.com/office/drawing/2014/main" id="{5803F285-EC28-452E-BC7A-8B509C6B653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25481" y="1175092"/>
            <a:ext cx="1160633" cy="1160633"/>
          </a:xfrm>
          <a:prstGeom prst="rect">
            <a:avLst/>
          </a:prstGeom>
        </p:spPr>
      </p:pic>
      <p:sp>
        <p:nvSpPr>
          <p:cNvPr id="28" name="Google Shape;229;p38">
            <a:extLst>
              <a:ext uri="{FF2B5EF4-FFF2-40B4-BE49-F238E27FC236}">
                <a16:creationId xmlns:a16="http://schemas.microsoft.com/office/drawing/2014/main" id="{5C31C55E-5779-4260-8591-373D609E3DA3}"/>
              </a:ext>
            </a:extLst>
          </p:cNvPr>
          <p:cNvSpPr txBox="1"/>
          <p:nvPr/>
        </p:nvSpPr>
        <p:spPr>
          <a:xfrm>
            <a:off x="-59924" y="2202119"/>
            <a:ext cx="1629947" cy="389200"/>
          </a:xfrm>
          <a:prstGeom prst="rect">
            <a:avLst/>
          </a:prstGeom>
          <a:noFill/>
          <a:ln>
            <a:noFill/>
          </a:ln>
        </p:spPr>
        <p:txBody>
          <a:bodyPr spcFirstLastPara="1" wrap="square" lIns="121900" tIns="121900" rIns="121900" bIns="121900" anchor="t" anchorCtr="0">
            <a:noAutofit/>
          </a:bodyPr>
          <a:lstStyle/>
          <a:p>
            <a:pPr algn="ctr" defTabSz="914377">
              <a:defRPr/>
            </a:pPr>
            <a:r>
              <a:rPr lang="en" sz="1600" b="1" dirty="0">
                <a:solidFill>
                  <a:srgbClr val="0F1419"/>
                </a:solidFill>
                <a:latin typeface="Calibri" panose="020F0502020204030204"/>
              </a:rPr>
              <a:t>Site </a:t>
            </a:r>
            <a:r>
              <a:rPr lang="en-US" sz="1600" b="1" dirty="0">
                <a:solidFill>
                  <a:srgbClr val="0F1419"/>
                </a:solidFill>
                <a:latin typeface="Calibri" panose="020F0502020204030204"/>
              </a:rPr>
              <a:t>Reliability Engineer</a:t>
            </a:r>
            <a:endParaRPr sz="1600" b="1" dirty="0">
              <a:solidFill>
                <a:srgbClr val="0F1419"/>
              </a:solidFill>
              <a:latin typeface="Calibri" panose="020F0502020204030204"/>
            </a:endParaRPr>
          </a:p>
        </p:txBody>
      </p:sp>
      <p:sp>
        <p:nvSpPr>
          <p:cNvPr id="29" name="Google Shape;238;p38">
            <a:extLst>
              <a:ext uri="{FF2B5EF4-FFF2-40B4-BE49-F238E27FC236}">
                <a16:creationId xmlns:a16="http://schemas.microsoft.com/office/drawing/2014/main" id="{DEDAD89D-2B16-4047-B76B-D6A5728B213B}"/>
              </a:ext>
            </a:extLst>
          </p:cNvPr>
          <p:cNvSpPr txBox="1"/>
          <p:nvPr/>
        </p:nvSpPr>
        <p:spPr>
          <a:xfrm>
            <a:off x="152425" y="4473588"/>
            <a:ext cx="1216800" cy="609600"/>
          </a:xfrm>
          <a:prstGeom prst="rect">
            <a:avLst/>
          </a:prstGeom>
          <a:noFill/>
          <a:ln>
            <a:noFill/>
          </a:ln>
        </p:spPr>
        <p:txBody>
          <a:bodyPr spcFirstLastPara="1" wrap="square" lIns="121900" tIns="121900" rIns="121900" bIns="121900" anchor="t" anchorCtr="0">
            <a:noAutofit/>
          </a:bodyPr>
          <a:lstStyle/>
          <a:p>
            <a:pPr algn="ctr" defTabSz="914377">
              <a:defRPr/>
            </a:pPr>
            <a:r>
              <a:rPr lang="en" sz="1600" b="1" dirty="0">
                <a:solidFill>
                  <a:srgbClr val="0F1419"/>
                </a:solidFill>
                <a:latin typeface="Calibri" panose="020F0502020204030204"/>
              </a:rPr>
              <a:t>DevOps</a:t>
            </a:r>
            <a:endParaRPr sz="1600" b="1" dirty="0">
              <a:solidFill>
                <a:srgbClr val="0F1419"/>
              </a:solidFill>
              <a:latin typeface="Calibri" panose="020F0502020204030204"/>
            </a:endParaRPr>
          </a:p>
        </p:txBody>
      </p:sp>
      <p:pic>
        <p:nvPicPr>
          <p:cNvPr id="30" name="Graphic 29" descr="School boy">
            <a:extLst>
              <a:ext uri="{FF2B5EF4-FFF2-40B4-BE49-F238E27FC236}">
                <a16:creationId xmlns:a16="http://schemas.microsoft.com/office/drawing/2014/main" id="{8568A18B-3FA5-4798-BCA1-33A042001A5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9595" y="3422277"/>
            <a:ext cx="1352268" cy="1352268"/>
          </a:xfrm>
          <a:prstGeom prst="rect">
            <a:avLst/>
          </a:prstGeom>
        </p:spPr>
      </p:pic>
      <p:sp>
        <p:nvSpPr>
          <p:cNvPr id="31" name="Google Shape;229;p38">
            <a:extLst>
              <a:ext uri="{FF2B5EF4-FFF2-40B4-BE49-F238E27FC236}">
                <a16:creationId xmlns:a16="http://schemas.microsoft.com/office/drawing/2014/main" id="{0510E2D0-A9B8-49EF-9668-5B393A79A2FE}"/>
              </a:ext>
            </a:extLst>
          </p:cNvPr>
          <p:cNvSpPr txBox="1"/>
          <p:nvPr/>
        </p:nvSpPr>
        <p:spPr>
          <a:xfrm>
            <a:off x="14256" y="6014672"/>
            <a:ext cx="1492400" cy="389200"/>
          </a:xfrm>
          <a:prstGeom prst="rect">
            <a:avLst/>
          </a:prstGeom>
          <a:noFill/>
          <a:ln>
            <a:noFill/>
          </a:ln>
        </p:spPr>
        <p:txBody>
          <a:bodyPr spcFirstLastPara="1" wrap="square" lIns="121900" tIns="121900" rIns="121900" bIns="121900" anchor="t" anchorCtr="0">
            <a:noAutofit/>
          </a:bodyPr>
          <a:lstStyle/>
          <a:p>
            <a:pPr algn="ctr" defTabSz="914377">
              <a:defRPr/>
            </a:pPr>
            <a:r>
              <a:rPr lang="en" sz="1600" b="1" dirty="0">
                <a:solidFill>
                  <a:srgbClr val="0F1419"/>
                </a:solidFill>
                <a:latin typeface="Calibri" panose="020F0502020204030204"/>
              </a:rPr>
              <a:t>Developer</a:t>
            </a:r>
            <a:endParaRPr sz="1600" b="1" dirty="0">
              <a:solidFill>
                <a:srgbClr val="0F1419"/>
              </a:solidFill>
              <a:latin typeface="Calibri" panose="020F0502020204030204"/>
            </a:endParaRPr>
          </a:p>
        </p:txBody>
      </p:sp>
      <p:pic>
        <p:nvPicPr>
          <p:cNvPr id="32" name="Graphic 31" descr="School girl">
            <a:extLst>
              <a:ext uri="{FF2B5EF4-FFF2-40B4-BE49-F238E27FC236}">
                <a16:creationId xmlns:a16="http://schemas.microsoft.com/office/drawing/2014/main" id="{D797FCD5-E0F5-437E-9BB2-35821A8A98D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8254" y="4840294"/>
            <a:ext cx="1392101" cy="1392101"/>
          </a:xfrm>
          <a:prstGeom prst="rect">
            <a:avLst/>
          </a:prstGeom>
        </p:spPr>
      </p:pic>
      <p:sp>
        <p:nvSpPr>
          <p:cNvPr id="33" name="Folded Corner 44">
            <a:extLst>
              <a:ext uri="{FF2B5EF4-FFF2-40B4-BE49-F238E27FC236}">
                <a16:creationId xmlns:a16="http://schemas.microsoft.com/office/drawing/2014/main" id="{46A13781-9F8C-42E8-A1DC-584994952096}"/>
              </a:ext>
            </a:extLst>
          </p:cNvPr>
          <p:cNvSpPr/>
          <p:nvPr/>
        </p:nvSpPr>
        <p:spPr>
          <a:xfrm>
            <a:off x="8502939" y="1253108"/>
            <a:ext cx="1892507" cy="897768"/>
          </a:xfrm>
          <a:prstGeom prst="foldedCorner">
            <a:avLst/>
          </a:prstGeom>
          <a:solidFill>
            <a:srgbClr val="FFFFFF"/>
          </a:solidFill>
          <a:ln w="19050" cap="flat" cmpd="sng" algn="ctr">
            <a:solidFill>
              <a:srgbClr val="0F1419"/>
            </a:solidFill>
            <a:prstDash val="solid"/>
            <a:miter lim="800000"/>
          </a:ln>
          <a:effectLst/>
        </p:spPr>
        <p:txBody>
          <a:bodyPr rtlCol="0" anchor="ctr"/>
          <a:lstStyle/>
          <a:p>
            <a:pPr algn="ctr" defTabSz="914377">
              <a:defRPr/>
            </a:pPr>
            <a:endParaRPr lang="en-US">
              <a:solidFill>
                <a:srgbClr val="FFFFFF"/>
              </a:solidFill>
              <a:latin typeface="Calibri" panose="020F0502020204030204"/>
            </a:endParaRPr>
          </a:p>
        </p:txBody>
      </p:sp>
      <p:sp>
        <p:nvSpPr>
          <p:cNvPr id="34" name="TextBox 33">
            <a:extLst>
              <a:ext uri="{FF2B5EF4-FFF2-40B4-BE49-F238E27FC236}">
                <a16:creationId xmlns:a16="http://schemas.microsoft.com/office/drawing/2014/main" id="{7F28429E-817A-47B1-8006-345777ED8058}"/>
              </a:ext>
            </a:extLst>
          </p:cNvPr>
          <p:cNvSpPr txBox="1"/>
          <p:nvPr/>
        </p:nvSpPr>
        <p:spPr>
          <a:xfrm>
            <a:off x="8502939" y="1254481"/>
            <a:ext cx="1872399" cy="792909"/>
          </a:xfrm>
          <a:prstGeom prst="rect">
            <a:avLst/>
          </a:prstGeom>
          <a:noFill/>
        </p:spPr>
        <p:txBody>
          <a:bodyPr wrap="square" rtlCol="0">
            <a:spAutoFit/>
          </a:bodyPr>
          <a:lstStyle/>
          <a:p>
            <a:pPr defTabSz="914377">
              <a:defRPr/>
            </a:pPr>
            <a:r>
              <a:rPr lang="en-US" sz="1400" b="1" i="1" u="sng" dirty="0" err="1">
                <a:solidFill>
                  <a:srgbClr val="0F1419"/>
                </a:solidFill>
                <a:latin typeface="Calibri" panose="020F0502020204030204"/>
              </a:rPr>
              <a:t>shipyard.yaml</a:t>
            </a:r>
            <a:endParaRPr lang="en-US" sz="1400" b="1" i="1" u="sng" dirty="0">
              <a:solidFill>
                <a:srgbClr val="0F1419"/>
              </a:solidFill>
              <a:latin typeface="Calibri" panose="020F0502020204030204"/>
            </a:endParaRPr>
          </a:p>
          <a:p>
            <a:pPr defTabSz="914377">
              <a:defRPr/>
            </a:pPr>
            <a:r>
              <a:rPr lang="en-US" sz="1051" dirty="0">
                <a:solidFill>
                  <a:srgbClr val="0F1419"/>
                </a:solidFill>
                <a:latin typeface="Calibri" panose="020F0502020204030204"/>
              </a:rPr>
              <a:t>- dev: direct, functional, SLO</a:t>
            </a:r>
          </a:p>
          <a:p>
            <a:pPr defTabSz="914377">
              <a:defRPr/>
            </a:pPr>
            <a:r>
              <a:rPr lang="en-US" sz="1051" dirty="0">
                <a:solidFill>
                  <a:srgbClr val="0F1419"/>
                </a:solidFill>
                <a:latin typeface="Calibri" panose="020F0502020204030204"/>
              </a:rPr>
              <a:t>- staging: B/G, perf, SLO</a:t>
            </a:r>
          </a:p>
          <a:p>
            <a:pPr defTabSz="914377">
              <a:defRPr/>
            </a:pPr>
            <a:r>
              <a:rPr lang="en-US" sz="1051" dirty="0">
                <a:solidFill>
                  <a:srgbClr val="0F1419"/>
                </a:solidFill>
                <a:latin typeface="Calibri" panose="020F0502020204030204"/>
              </a:rPr>
              <a:t>- prod: canary, real-user, SLA</a:t>
            </a:r>
          </a:p>
        </p:txBody>
      </p:sp>
      <p:sp>
        <p:nvSpPr>
          <p:cNvPr id="35" name="Folded Corner 48">
            <a:extLst>
              <a:ext uri="{FF2B5EF4-FFF2-40B4-BE49-F238E27FC236}">
                <a16:creationId xmlns:a16="http://schemas.microsoft.com/office/drawing/2014/main" id="{CFE45084-1740-4D19-B2A6-13F3C6EAE419}"/>
              </a:ext>
            </a:extLst>
          </p:cNvPr>
          <p:cNvSpPr/>
          <p:nvPr/>
        </p:nvSpPr>
        <p:spPr>
          <a:xfrm>
            <a:off x="10445625" y="4124871"/>
            <a:ext cx="1638123" cy="1165076"/>
          </a:xfrm>
          <a:prstGeom prst="foldedCorner">
            <a:avLst/>
          </a:prstGeom>
          <a:solidFill>
            <a:srgbClr val="FFFFFF"/>
          </a:solidFill>
          <a:ln w="19050" cap="flat" cmpd="sng" algn="ctr">
            <a:solidFill>
              <a:srgbClr val="0F1419"/>
            </a:solidFill>
            <a:prstDash val="solid"/>
            <a:miter lim="800000"/>
          </a:ln>
          <a:effectLst/>
        </p:spPr>
        <p:txBody>
          <a:bodyPr rtlCol="0" anchor="ctr"/>
          <a:lstStyle/>
          <a:p>
            <a:pPr algn="ctr" defTabSz="914377">
              <a:defRPr/>
            </a:pPr>
            <a:endParaRPr lang="en-US">
              <a:solidFill>
                <a:srgbClr val="FFFFFF"/>
              </a:solidFill>
              <a:latin typeface="Calibri" panose="020F0502020204030204"/>
            </a:endParaRPr>
          </a:p>
        </p:txBody>
      </p:sp>
      <p:sp>
        <p:nvSpPr>
          <p:cNvPr id="36" name="TextBox 35">
            <a:extLst>
              <a:ext uri="{FF2B5EF4-FFF2-40B4-BE49-F238E27FC236}">
                <a16:creationId xmlns:a16="http://schemas.microsoft.com/office/drawing/2014/main" id="{57BA7268-3DA2-4B2D-AE4D-7D0A19605F75}"/>
              </a:ext>
            </a:extLst>
          </p:cNvPr>
          <p:cNvSpPr txBox="1"/>
          <p:nvPr/>
        </p:nvSpPr>
        <p:spPr>
          <a:xfrm>
            <a:off x="10413060" y="4103693"/>
            <a:ext cx="1556836" cy="1116331"/>
          </a:xfrm>
          <a:prstGeom prst="rect">
            <a:avLst/>
          </a:prstGeom>
          <a:noFill/>
        </p:spPr>
        <p:txBody>
          <a:bodyPr wrap="none" rtlCol="0">
            <a:spAutoFit/>
          </a:bodyPr>
          <a:lstStyle/>
          <a:p>
            <a:pPr defTabSz="914377">
              <a:defRPr/>
            </a:pPr>
            <a:r>
              <a:rPr lang="en-US" sz="1400" b="1" i="1" u="sng" dirty="0" err="1">
                <a:solidFill>
                  <a:srgbClr val="0F1419"/>
                </a:solidFill>
                <a:latin typeface="Calibri" panose="020F0502020204030204"/>
              </a:rPr>
              <a:t>uniform.yaml</a:t>
            </a:r>
            <a:endParaRPr lang="en-US" sz="1400" b="1" i="1" u="sng" dirty="0">
              <a:solidFill>
                <a:srgbClr val="0F1419"/>
              </a:solidFill>
              <a:latin typeface="Calibri" panose="020F0502020204030204"/>
            </a:endParaRPr>
          </a:p>
          <a:p>
            <a:pPr defTabSz="914377">
              <a:defRPr/>
            </a:pPr>
            <a:r>
              <a:rPr lang="en-US" sz="1051" dirty="0">
                <a:solidFill>
                  <a:srgbClr val="0F1419"/>
                </a:solidFill>
                <a:latin typeface="Calibri" panose="020F0502020204030204"/>
              </a:rPr>
              <a:t>config-change*: helm</a:t>
            </a:r>
          </a:p>
          <a:p>
            <a:pPr defTabSz="914377">
              <a:defRPr/>
            </a:pPr>
            <a:r>
              <a:rPr lang="en-US" sz="1051" dirty="0">
                <a:solidFill>
                  <a:srgbClr val="0F1419"/>
                </a:solidFill>
                <a:latin typeface="Calibri" panose="020F0502020204030204"/>
              </a:rPr>
              <a:t>deploy*: JMeter</a:t>
            </a:r>
          </a:p>
          <a:p>
            <a:pPr defTabSz="914377">
              <a:defRPr/>
            </a:pPr>
            <a:r>
              <a:rPr lang="en-US" sz="1051" dirty="0">
                <a:solidFill>
                  <a:srgbClr val="0F1419"/>
                </a:solidFill>
                <a:latin typeface="Calibri" panose="020F0502020204030204"/>
              </a:rPr>
              <a:t>d</a:t>
            </a:r>
            <a:r>
              <a:rPr lang="en-US" sz="1051" dirty="0" err="1">
                <a:solidFill>
                  <a:srgbClr val="0F1419"/>
                </a:solidFill>
                <a:latin typeface="Calibri" panose="020F0502020204030204"/>
              </a:rPr>
              <a:t>eploy</a:t>
            </a:r>
            <a:r>
              <a:rPr lang="en-US" sz="1051" dirty="0">
                <a:solidFill>
                  <a:srgbClr val="0F1419"/>
                </a:solidFill>
                <a:latin typeface="Calibri" panose="020F0502020204030204"/>
              </a:rPr>
              <a:t>-finish: Lighthouse</a:t>
            </a:r>
          </a:p>
          <a:p>
            <a:pPr defTabSz="914377">
              <a:defRPr/>
            </a:pPr>
            <a:r>
              <a:rPr lang="en-US" sz="1051" dirty="0">
                <a:solidFill>
                  <a:srgbClr val="0F1419"/>
                </a:solidFill>
                <a:latin typeface="Calibri" panose="020F0502020204030204"/>
              </a:rPr>
              <a:t>problem*: Remediation</a:t>
            </a:r>
          </a:p>
          <a:p>
            <a:pPr defTabSz="914377">
              <a:defRPr/>
            </a:pPr>
            <a:r>
              <a:rPr lang="en-US" sz="1051" dirty="0">
                <a:solidFill>
                  <a:srgbClr val="0F1419"/>
                </a:solidFill>
                <a:latin typeface="Calibri" panose="020F0502020204030204"/>
              </a:rPr>
              <a:t>all: Slack, Dynatrace</a:t>
            </a:r>
          </a:p>
        </p:txBody>
      </p:sp>
      <p:sp>
        <p:nvSpPr>
          <p:cNvPr id="37" name="Rectangle 36">
            <a:extLst>
              <a:ext uri="{FF2B5EF4-FFF2-40B4-BE49-F238E27FC236}">
                <a16:creationId xmlns:a16="http://schemas.microsoft.com/office/drawing/2014/main" id="{4AF7A1D4-88FA-4A95-82DF-E83BF1F11356}"/>
              </a:ext>
            </a:extLst>
          </p:cNvPr>
          <p:cNvSpPr/>
          <p:nvPr/>
        </p:nvSpPr>
        <p:spPr>
          <a:xfrm>
            <a:off x="1558454" y="4143038"/>
            <a:ext cx="8841972" cy="1146911"/>
          </a:xfrm>
          <a:prstGeom prst="rect">
            <a:avLst/>
          </a:prstGeom>
          <a:solidFill>
            <a:srgbClr val="8A36D0"/>
          </a:solidFill>
          <a:ln w="12700" cap="flat" cmpd="sng" algn="ctr">
            <a:solidFill>
              <a:srgbClr val="8A36D0">
                <a:shade val="50000"/>
              </a:srgbClr>
            </a:solidFill>
            <a:prstDash val="solid"/>
            <a:miter lim="800000"/>
          </a:ln>
          <a:effectLst/>
        </p:spPr>
        <p:txBody>
          <a:bodyPr rtlCol="0" anchor="ctr"/>
          <a:lstStyle/>
          <a:p>
            <a:pPr defTabSz="914377">
              <a:defRPr/>
            </a:pPr>
            <a:r>
              <a:rPr lang="en-US" sz="2000" b="1" dirty="0">
                <a:solidFill>
                  <a:srgbClr val="FFFFFF"/>
                </a:solidFill>
                <a:latin typeface="Calibri" panose="020F0502020204030204"/>
              </a:rPr>
              <a:t>Execution Plane (=Tool Definition)</a:t>
            </a:r>
          </a:p>
          <a:p>
            <a:pPr defTabSz="914377">
              <a:defRPr/>
            </a:pPr>
            <a:endParaRPr lang="en-US" sz="2000" b="1" dirty="0">
              <a:solidFill>
                <a:srgbClr val="FFFFFF"/>
              </a:solidFill>
              <a:latin typeface="Calibri" panose="020F0502020204030204"/>
            </a:endParaRPr>
          </a:p>
          <a:p>
            <a:pPr defTabSz="914377">
              <a:defRPr/>
            </a:pPr>
            <a:endParaRPr lang="en-US" sz="2000" b="1" dirty="0">
              <a:solidFill>
                <a:srgbClr val="FFFFFF"/>
              </a:solidFill>
              <a:latin typeface="Calibri" panose="020F0502020204030204"/>
            </a:endParaRPr>
          </a:p>
        </p:txBody>
      </p:sp>
      <p:sp>
        <p:nvSpPr>
          <p:cNvPr id="38" name="Rectangle 37">
            <a:extLst>
              <a:ext uri="{FF2B5EF4-FFF2-40B4-BE49-F238E27FC236}">
                <a16:creationId xmlns:a16="http://schemas.microsoft.com/office/drawing/2014/main" id="{AF54CDB4-1D80-4586-8A2F-F93142676589}"/>
              </a:ext>
            </a:extLst>
          </p:cNvPr>
          <p:cNvSpPr/>
          <p:nvPr/>
        </p:nvSpPr>
        <p:spPr>
          <a:xfrm>
            <a:off x="2875210" y="4657863"/>
            <a:ext cx="1248671" cy="554256"/>
          </a:xfrm>
          <a:prstGeom prst="rect">
            <a:avLst/>
          </a:prstGeom>
          <a:gradFill rotWithShape="1">
            <a:gsLst>
              <a:gs pos="0">
                <a:srgbClr val="8A36D0">
                  <a:lumMod val="110000"/>
                  <a:satMod val="105000"/>
                  <a:tint val="67000"/>
                </a:srgbClr>
              </a:gs>
              <a:gs pos="50000">
                <a:srgbClr val="8A36D0">
                  <a:lumMod val="105000"/>
                  <a:satMod val="103000"/>
                  <a:tint val="73000"/>
                </a:srgbClr>
              </a:gs>
              <a:gs pos="100000">
                <a:srgbClr val="8A36D0">
                  <a:lumMod val="105000"/>
                  <a:satMod val="109000"/>
                  <a:tint val="81000"/>
                </a:srgbClr>
              </a:gs>
            </a:gsLst>
            <a:lin ang="5400000" scaled="0"/>
          </a:gradFill>
          <a:ln w="6350" cap="flat" cmpd="sng" algn="ctr">
            <a:solidFill>
              <a:srgbClr val="8A36D0"/>
            </a:solidFill>
            <a:prstDash val="solid"/>
            <a:miter lim="800000"/>
          </a:ln>
          <a:effectLst/>
        </p:spPr>
        <p:txBody>
          <a:bodyPr lIns="48000" tIns="48000" rIns="48000" bIns="48000" rtlCol="0" anchor="ctr"/>
          <a:lstStyle/>
          <a:p>
            <a:pPr algn="ctr" defTabSz="914377">
              <a:defRPr/>
            </a:pPr>
            <a:r>
              <a:rPr lang="en-US" sz="1200" b="1" dirty="0">
                <a:solidFill>
                  <a:srgbClr val="0F1419"/>
                </a:solidFill>
                <a:latin typeface="Calibri" panose="020F0502020204030204"/>
              </a:rPr>
              <a:t>Deploy Service </a:t>
            </a:r>
            <a:r>
              <a:rPr lang="en-US" sz="1051" dirty="0">
                <a:solidFill>
                  <a:srgbClr val="0F1419"/>
                </a:solidFill>
                <a:latin typeface="Calibri" panose="020F0502020204030204"/>
              </a:rPr>
              <a:t>(Helm, Jenkins …)</a:t>
            </a:r>
          </a:p>
        </p:txBody>
      </p:sp>
      <p:sp>
        <p:nvSpPr>
          <p:cNvPr id="39" name="Rectangle 38">
            <a:extLst>
              <a:ext uri="{FF2B5EF4-FFF2-40B4-BE49-F238E27FC236}">
                <a16:creationId xmlns:a16="http://schemas.microsoft.com/office/drawing/2014/main" id="{A290987C-476B-442D-8A63-C86977EFB34F}"/>
              </a:ext>
            </a:extLst>
          </p:cNvPr>
          <p:cNvSpPr/>
          <p:nvPr/>
        </p:nvSpPr>
        <p:spPr>
          <a:xfrm>
            <a:off x="4205021" y="4657863"/>
            <a:ext cx="1248671" cy="554256"/>
          </a:xfrm>
          <a:prstGeom prst="rect">
            <a:avLst/>
          </a:prstGeom>
          <a:gradFill rotWithShape="1">
            <a:gsLst>
              <a:gs pos="0">
                <a:srgbClr val="8A36D0">
                  <a:lumMod val="110000"/>
                  <a:satMod val="105000"/>
                  <a:tint val="67000"/>
                </a:srgbClr>
              </a:gs>
              <a:gs pos="50000">
                <a:srgbClr val="8A36D0">
                  <a:lumMod val="105000"/>
                  <a:satMod val="103000"/>
                  <a:tint val="73000"/>
                </a:srgbClr>
              </a:gs>
              <a:gs pos="100000">
                <a:srgbClr val="8A36D0">
                  <a:lumMod val="105000"/>
                  <a:satMod val="109000"/>
                  <a:tint val="81000"/>
                </a:srgbClr>
              </a:gs>
            </a:gsLst>
            <a:lin ang="5400000" scaled="0"/>
          </a:gradFill>
          <a:ln w="6350" cap="flat" cmpd="sng" algn="ctr">
            <a:solidFill>
              <a:srgbClr val="8A36D0"/>
            </a:solidFill>
            <a:prstDash val="solid"/>
            <a:miter lim="800000"/>
          </a:ln>
          <a:effectLst/>
        </p:spPr>
        <p:txBody>
          <a:bodyPr lIns="48000" tIns="48000" rIns="48000" bIns="48000" rtlCol="0" anchor="ctr"/>
          <a:lstStyle/>
          <a:p>
            <a:pPr algn="ctr" defTabSz="914377">
              <a:defRPr/>
            </a:pPr>
            <a:r>
              <a:rPr lang="en-US" sz="1200" b="1" dirty="0">
                <a:solidFill>
                  <a:srgbClr val="0F1419"/>
                </a:solidFill>
                <a:latin typeface="Calibri" panose="020F0502020204030204"/>
              </a:rPr>
              <a:t>Test Service </a:t>
            </a:r>
            <a:r>
              <a:rPr lang="en-US" sz="1051" dirty="0">
                <a:solidFill>
                  <a:srgbClr val="0F1419"/>
                </a:solidFill>
                <a:latin typeface="Calibri" panose="020F0502020204030204"/>
              </a:rPr>
              <a:t>(JMeter, Neotys, ..)</a:t>
            </a:r>
          </a:p>
        </p:txBody>
      </p:sp>
      <p:sp>
        <p:nvSpPr>
          <p:cNvPr id="40" name="Rectangle 39">
            <a:extLst>
              <a:ext uri="{FF2B5EF4-FFF2-40B4-BE49-F238E27FC236}">
                <a16:creationId xmlns:a16="http://schemas.microsoft.com/office/drawing/2014/main" id="{E71DF00B-F825-479F-80A0-29DAFF64DFAA}"/>
              </a:ext>
            </a:extLst>
          </p:cNvPr>
          <p:cNvSpPr/>
          <p:nvPr/>
        </p:nvSpPr>
        <p:spPr>
          <a:xfrm>
            <a:off x="5534830" y="4657863"/>
            <a:ext cx="1495895" cy="554256"/>
          </a:xfrm>
          <a:prstGeom prst="rect">
            <a:avLst/>
          </a:prstGeom>
          <a:gradFill rotWithShape="1">
            <a:gsLst>
              <a:gs pos="0">
                <a:srgbClr val="8A36D0">
                  <a:lumMod val="110000"/>
                  <a:satMod val="105000"/>
                  <a:tint val="67000"/>
                </a:srgbClr>
              </a:gs>
              <a:gs pos="50000">
                <a:srgbClr val="8A36D0">
                  <a:lumMod val="105000"/>
                  <a:satMod val="103000"/>
                  <a:tint val="73000"/>
                </a:srgbClr>
              </a:gs>
              <a:gs pos="100000">
                <a:srgbClr val="8A36D0">
                  <a:lumMod val="105000"/>
                  <a:satMod val="109000"/>
                  <a:tint val="81000"/>
                </a:srgbClr>
              </a:gs>
            </a:gsLst>
            <a:lin ang="5400000" scaled="0"/>
          </a:gradFill>
          <a:ln w="6350" cap="flat" cmpd="sng" algn="ctr">
            <a:solidFill>
              <a:srgbClr val="8A36D0"/>
            </a:solidFill>
            <a:prstDash val="solid"/>
            <a:miter lim="800000"/>
          </a:ln>
          <a:effectLst/>
        </p:spPr>
        <p:txBody>
          <a:bodyPr lIns="48000" tIns="48000" rIns="48000" bIns="48000" rtlCol="0" anchor="ctr"/>
          <a:lstStyle/>
          <a:p>
            <a:pPr algn="ctr" defTabSz="914377">
              <a:defRPr/>
            </a:pPr>
            <a:r>
              <a:rPr lang="en-US" sz="1200" b="1" dirty="0">
                <a:solidFill>
                  <a:srgbClr val="0F1419"/>
                </a:solidFill>
                <a:latin typeface="Calibri" panose="020F0502020204030204"/>
              </a:rPr>
              <a:t>Validation Service </a:t>
            </a:r>
            <a:r>
              <a:rPr lang="en-US" sz="1051" dirty="0">
                <a:solidFill>
                  <a:srgbClr val="0F1419"/>
                </a:solidFill>
                <a:latin typeface="Calibri" panose="020F0502020204030204"/>
              </a:rPr>
              <a:t>(</a:t>
            </a:r>
            <a:r>
              <a:rPr lang="en-US" sz="1051" dirty="0" err="1">
                <a:solidFill>
                  <a:srgbClr val="0F1419"/>
                </a:solidFill>
                <a:latin typeface="Calibri" panose="020F0502020204030204"/>
              </a:rPr>
              <a:t>Keptn</a:t>
            </a:r>
            <a:r>
              <a:rPr lang="en-US" sz="1051" dirty="0">
                <a:solidFill>
                  <a:srgbClr val="0F1419"/>
                </a:solidFill>
                <a:latin typeface="Calibri" panose="020F0502020204030204"/>
              </a:rPr>
              <a:t> Lighthouse …)</a:t>
            </a:r>
            <a:endParaRPr lang="en-US" sz="1400" dirty="0">
              <a:solidFill>
                <a:srgbClr val="0F1419"/>
              </a:solidFill>
              <a:latin typeface="Calibri" panose="020F0502020204030204"/>
            </a:endParaRPr>
          </a:p>
        </p:txBody>
      </p:sp>
      <p:sp>
        <p:nvSpPr>
          <p:cNvPr id="41" name="Rectangle 40">
            <a:extLst>
              <a:ext uri="{FF2B5EF4-FFF2-40B4-BE49-F238E27FC236}">
                <a16:creationId xmlns:a16="http://schemas.microsoft.com/office/drawing/2014/main" id="{E12BA115-E8C0-497A-BA1E-A14C7EE9C47A}"/>
              </a:ext>
            </a:extLst>
          </p:cNvPr>
          <p:cNvSpPr/>
          <p:nvPr/>
        </p:nvSpPr>
        <p:spPr>
          <a:xfrm>
            <a:off x="8613765" y="4657863"/>
            <a:ext cx="1742856" cy="554256"/>
          </a:xfrm>
          <a:prstGeom prst="rect">
            <a:avLst/>
          </a:prstGeom>
          <a:gradFill rotWithShape="1">
            <a:gsLst>
              <a:gs pos="0">
                <a:srgbClr val="8A36D0">
                  <a:lumMod val="110000"/>
                  <a:satMod val="105000"/>
                  <a:tint val="67000"/>
                </a:srgbClr>
              </a:gs>
              <a:gs pos="50000">
                <a:srgbClr val="8A36D0">
                  <a:lumMod val="105000"/>
                  <a:satMod val="103000"/>
                  <a:tint val="73000"/>
                </a:srgbClr>
              </a:gs>
              <a:gs pos="100000">
                <a:srgbClr val="8A36D0">
                  <a:lumMod val="105000"/>
                  <a:satMod val="109000"/>
                  <a:tint val="81000"/>
                </a:srgbClr>
              </a:gs>
            </a:gsLst>
            <a:lin ang="5400000" scaled="0"/>
          </a:gradFill>
          <a:ln w="6350" cap="flat" cmpd="sng" algn="ctr">
            <a:solidFill>
              <a:srgbClr val="8A36D0"/>
            </a:solidFill>
            <a:prstDash val="solid"/>
            <a:miter lim="800000"/>
          </a:ln>
          <a:effectLst/>
        </p:spPr>
        <p:txBody>
          <a:bodyPr lIns="48000" tIns="48000" rIns="48000" bIns="48000" rtlCol="0" anchor="ctr"/>
          <a:lstStyle/>
          <a:p>
            <a:pPr algn="ctr" defTabSz="914377">
              <a:defRPr/>
            </a:pPr>
            <a:r>
              <a:rPr lang="en-US" sz="1200" b="1" dirty="0">
                <a:solidFill>
                  <a:srgbClr val="0F1419"/>
                </a:solidFill>
                <a:latin typeface="Calibri" panose="020F0502020204030204"/>
              </a:rPr>
              <a:t>Remediation Service</a:t>
            </a:r>
          </a:p>
          <a:p>
            <a:pPr algn="ctr" defTabSz="914377">
              <a:defRPr/>
            </a:pPr>
            <a:r>
              <a:rPr lang="en-US" sz="1051" dirty="0">
                <a:solidFill>
                  <a:srgbClr val="0F1419"/>
                </a:solidFill>
                <a:latin typeface="Calibri" panose="020F0502020204030204"/>
              </a:rPr>
              <a:t>(</a:t>
            </a:r>
            <a:r>
              <a:rPr lang="en-US" sz="1051" dirty="0" err="1">
                <a:solidFill>
                  <a:srgbClr val="0F1419"/>
                </a:solidFill>
                <a:latin typeface="Calibri" panose="020F0502020204030204"/>
              </a:rPr>
              <a:t>Keptn</a:t>
            </a:r>
            <a:r>
              <a:rPr lang="en-US" sz="1051" dirty="0">
                <a:solidFill>
                  <a:srgbClr val="0F1419"/>
                </a:solidFill>
                <a:latin typeface="Calibri" panose="020F0502020204030204"/>
              </a:rPr>
              <a:t> Remediation, SNOW …)</a:t>
            </a:r>
          </a:p>
        </p:txBody>
      </p:sp>
      <p:sp>
        <p:nvSpPr>
          <p:cNvPr id="42" name="Rectangle 41">
            <a:extLst>
              <a:ext uri="{FF2B5EF4-FFF2-40B4-BE49-F238E27FC236}">
                <a16:creationId xmlns:a16="http://schemas.microsoft.com/office/drawing/2014/main" id="{FA997C0C-7772-4FDF-8D6F-D0BCDB9A426E}"/>
              </a:ext>
            </a:extLst>
          </p:cNvPr>
          <p:cNvSpPr/>
          <p:nvPr/>
        </p:nvSpPr>
        <p:spPr>
          <a:xfrm>
            <a:off x="1668390" y="4657863"/>
            <a:ext cx="1125679" cy="554256"/>
          </a:xfrm>
          <a:prstGeom prst="rect">
            <a:avLst/>
          </a:prstGeom>
          <a:gradFill rotWithShape="1">
            <a:gsLst>
              <a:gs pos="0">
                <a:srgbClr val="8A36D0">
                  <a:lumMod val="110000"/>
                  <a:satMod val="105000"/>
                  <a:tint val="67000"/>
                </a:srgbClr>
              </a:gs>
              <a:gs pos="50000">
                <a:srgbClr val="8A36D0">
                  <a:lumMod val="105000"/>
                  <a:satMod val="103000"/>
                  <a:tint val="73000"/>
                </a:srgbClr>
              </a:gs>
              <a:gs pos="100000">
                <a:srgbClr val="8A36D0">
                  <a:lumMod val="105000"/>
                  <a:satMod val="109000"/>
                  <a:tint val="81000"/>
                </a:srgbClr>
              </a:gs>
            </a:gsLst>
            <a:lin ang="5400000" scaled="0"/>
          </a:gradFill>
          <a:ln w="6350" cap="flat" cmpd="sng" algn="ctr">
            <a:solidFill>
              <a:srgbClr val="8A36D0"/>
            </a:solidFill>
            <a:prstDash val="solid"/>
            <a:miter lim="800000"/>
          </a:ln>
          <a:effectLst/>
        </p:spPr>
        <p:txBody>
          <a:bodyPr lIns="48000" tIns="48000" rIns="48000" bIns="48000" rtlCol="0" anchor="ctr"/>
          <a:lstStyle/>
          <a:p>
            <a:pPr algn="ctr" defTabSz="914377">
              <a:defRPr/>
            </a:pPr>
            <a:r>
              <a:rPr lang="en-US" sz="1200" b="1" dirty="0">
                <a:solidFill>
                  <a:srgbClr val="0F1419"/>
                </a:solidFill>
                <a:latin typeface="Calibri" panose="020F0502020204030204"/>
              </a:rPr>
              <a:t>Config Service </a:t>
            </a:r>
            <a:r>
              <a:rPr lang="en-US" sz="1051" dirty="0">
                <a:solidFill>
                  <a:srgbClr val="0F1419"/>
                </a:solidFill>
                <a:latin typeface="Calibri" panose="020F0502020204030204"/>
              </a:rPr>
              <a:t>(Git, …)</a:t>
            </a:r>
            <a:endParaRPr lang="en-US" sz="1400" dirty="0">
              <a:solidFill>
                <a:srgbClr val="0F1419"/>
              </a:solidFill>
              <a:latin typeface="Calibri" panose="020F0502020204030204"/>
            </a:endParaRPr>
          </a:p>
        </p:txBody>
      </p:sp>
      <p:sp>
        <p:nvSpPr>
          <p:cNvPr id="43" name="Rectangle 42">
            <a:extLst>
              <a:ext uri="{FF2B5EF4-FFF2-40B4-BE49-F238E27FC236}">
                <a16:creationId xmlns:a16="http://schemas.microsoft.com/office/drawing/2014/main" id="{22C8F136-C71D-4289-918D-3D3E23AB00CF}"/>
              </a:ext>
            </a:extLst>
          </p:cNvPr>
          <p:cNvSpPr/>
          <p:nvPr/>
        </p:nvSpPr>
        <p:spPr>
          <a:xfrm>
            <a:off x="7111866" y="4657863"/>
            <a:ext cx="1420759" cy="554256"/>
          </a:xfrm>
          <a:prstGeom prst="rect">
            <a:avLst/>
          </a:prstGeom>
          <a:gradFill rotWithShape="1">
            <a:gsLst>
              <a:gs pos="0">
                <a:srgbClr val="8A36D0">
                  <a:lumMod val="110000"/>
                  <a:satMod val="105000"/>
                  <a:tint val="67000"/>
                </a:srgbClr>
              </a:gs>
              <a:gs pos="50000">
                <a:srgbClr val="8A36D0">
                  <a:lumMod val="105000"/>
                  <a:satMod val="103000"/>
                  <a:tint val="73000"/>
                </a:srgbClr>
              </a:gs>
              <a:gs pos="100000">
                <a:srgbClr val="8A36D0">
                  <a:lumMod val="105000"/>
                  <a:satMod val="109000"/>
                  <a:tint val="81000"/>
                </a:srgbClr>
              </a:gs>
            </a:gsLst>
            <a:lin ang="5400000" scaled="0"/>
          </a:gradFill>
          <a:ln w="6350" cap="flat" cmpd="sng" algn="ctr">
            <a:solidFill>
              <a:srgbClr val="8A36D0"/>
            </a:solidFill>
            <a:prstDash val="solid"/>
            <a:miter lim="800000"/>
          </a:ln>
          <a:effectLst/>
        </p:spPr>
        <p:txBody>
          <a:bodyPr lIns="48000" tIns="48000" rIns="48000" bIns="48000" rtlCol="0" anchor="ctr"/>
          <a:lstStyle/>
          <a:p>
            <a:pPr algn="ctr" defTabSz="914377">
              <a:defRPr/>
            </a:pPr>
            <a:r>
              <a:rPr lang="en-US" sz="1200" b="1" dirty="0">
                <a:solidFill>
                  <a:srgbClr val="0F1419"/>
                </a:solidFill>
                <a:latin typeface="Calibri" panose="020F0502020204030204"/>
              </a:rPr>
              <a:t>Monitoring Service</a:t>
            </a:r>
            <a:endParaRPr lang="en-US" sz="1400" b="1" dirty="0">
              <a:solidFill>
                <a:srgbClr val="0F1419"/>
              </a:solidFill>
              <a:latin typeface="Calibri" panose="020F0502020204030204"/>
            </a:endParaRPr>
          </a:p>
          <a:p>
            <a:pPr algn="ctr" defTabSz="914377">
              <a:defRPr/>
            </a:pPr>
            <a:r>
              <a:rPr lang="en-US" sz="1051" dirty="0">
                <a:solidFill>
                  <a:srgbClr val="0F1419"/>
                </a:solidFill>
                <a:latin typeface="Calibri" panose="020F0502020204030204"/>
              </a:rPr>
              <a:t>(Prometheus, Dynatrace, …)</a:t>
            </a:r>
          </a:p>
        </p:txBody>
      </p:sp>
      <p:sp>
        <p:nvSpPr>
          <p:cNvPr id="44" name="Rectangle 43">
            <a:extLst>
              <a:ext uri="{FF2B5EF4-FFF2-40B4-BE49-F238E27FC236}">
                <a16:creationId xmlns:a16="http://schemas.microsoft.com/office/drawing/2014/main" id="{C9346DF6-59AD-4107-B852-26F28966CF06}"/>
              </a:ext>
            </a:extLst>
          </p:cNvPr>
          <p:cNvSpPr/>
          <p:nvPr/>
        </p:nvSpPr>
        <p:spPr>
          <a:xfrm>
            <a:off x="1817095" y="5386997"/>
            <a:ext cx="1751128" cy="558051"/>
          </a:xfrm>
          <a:prstGeom prst="rect">
            <a:avLst/>
          </a:prstGeom>
          <a:solidFill>
            <a:srgbClr val="5350B6">
              <a:lumMod val="75000"/>
            </a:srgbClr>
          </a:solidFill>
          <a:ln w="38100" cap="flat" cmpd="sng" algn="ctr">
            <a:solidFill>
              <a:srgbClr val="0F1419"/>
            </a:solidFill>
            <a:prstDash val="dash"/>
            <a:miter lim="800000"/>
          </a:ln>
          <a:effectLst/>
        </p:spPr>
        <p:txBody>
          <a:bodyPr rtlCol="0" anchor="ctr"/>
          <a:lstStyle/>
          <a:p>
            <a:pPr algn="ctr" defTabSz="914377">
              <a:defRPr/>
            </a:pPr>
            <a:r>
              <a:rPr lang="en-US" dirty="0">
                <a:solidFill>
                  <a:srgbClr val="FFFFFF"/>
                </a:solidFill>
                <a:latin typeface="Calibri" panose="020F0502020204030204"/>
              </a:rPr>
              <a:t>Artifact / Microservice</a:t>
            </a:r>
          </a:p>
        </p:txBody>
      </p:sp>
      <p:pic>
        <p:nvPicPr>
          <p:cNvPr id="45" name="Picture 44">
            <a:extLst>
              <a:ext uri="{FF2B5EF4-FFF2-40B4-BE49-F238E27FC236}">
                <a16:creationId xmlns:a16="http://schemas.microsoft.com/office/drawing/2014/main" id="{54C53E81-2DC6-41B9-9E9B-51125E567578}"/>
              </a:ext>
            </a:extLst>
          </p:cNvPr>
          <p:cNvPicPr>
            <a:picLocks noChangeAspect="1"/>
          </p:cNvPicPr>
          <p:nvPr/>
        </p:nvPicPr>
        <p:blipFill>
          <a:blip r:embed="rId9">
            <a:clrChange>
              <a:clrFrom>
                <a:srgbClr val="FFFFFF"/>
              </a:clrFrom>
              <a:clrTo>
                <a:srgbClr val="FFFFFF">
                  <a:alpha val="0"/>
                </a:srgbClr>
              </a:clrTo>
            </a:clrChange>
          </a:blip>
          <a:stretch>
            <a:fillRect/>
          </a:stretch>
        </p:blipFill>
        <p:spPr>
          <a:xfrm>
            <a:off x="4488853" y="6100350"/>
            <a:ext cx="603201" cy="299703"/>
          </a:xfrm>
          <a:prstGeom prst="rect">
            <a:avLst/>
          </a:prstGeom>
        </p:spPr>
      </p:pic>
      <p:pic>
        <p:nvPicPr>
          <p:cNvPr id="46" name="Picture 2">
            <a:extLst>
              <a:ext uri="{FF2B5EF4-FFF2-40B4-BE49-F238E27FC236}">
                <a16:creationId xmlns:a16="http://schemas.microsoft.com/office/drawing/2014/main" id="{F7B64E06-8DCC-4A11-A52E-55AC9BDFDC84}"/>
              </a:ext>
            </a:extLst>
          </p:cNvPr>
          <p:cNvPicPr>
            <a:picLocks noChangeAspect="1" noChangeArrowheads="1"/>
          </p:cNvPicPr>
          <p:nvPr/>
        </p:nvPicPr>
        <p:blipFill>
          <a:blip r:embed="rId10">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bwMode="auto">
          <a:xfrm>
            <a:off x="3367861" y="6136746"/>
            <a:ext cx="440451" cy="268295"/>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46">
            <a:extLst>
              <a:ext uri="{FF2B5EF4-FFF2-40B4-BE49-F238E27FC236}">
                <a16:creationId xmlns:a16="http://schemas.microsoft.com/office/drawing/2014/main" id="{0716796D-A442-4EB5-B6AF-91CAF1963C35}"/>
              </a:ext>
            </a:extLst>
          </p:cNvPr>
          <p:cNvPicPr>
            <a:picLocks noChangeAspect="1"/>
          </p:cNvPicPr>
          <p:nvPr/>
        </p:nvPicPr>
        <p:blipFill>
          <a:blip r:embed="rId11">
            <a:clrChange>
              <a:clrFrom>
                <a:srgbClr val="FBFBFB"/>
              </a:clrFrom>
              <a:clrTo>
                <a:srgbClr val="FBFBFB">
                  <a:alpha val="0"/>
                </a:srgbClr>
              </a:clrTo>
            </a:clrChange>
          </a:blip>
          <a:stretch>
            <a:fillRect/>
          </a:stretch>
        </p:blipFill>
        <p:spPr>
          <a:xfrm>
            <a:off x="6109577" y="6101489"/>
            <a:ext cx="263993" cy="305433"/>
          </a:xfrm>
          <a:prstGeom prst="rect">
            <a:avLst/>
          </a:prstGeom>
        </p:spPr>
      </p:pic>
      <p:pic>
        <p:nvPicPr>
          <p:cNvPr id="48" name="Picture 8" descr="The Leader in Cloud Monitoring | Dynatrace">
            <a:extLst>
              <a:ext uri="{FF2B5EF4-FFF2-40B4-BE49-F238E27FC236}">
                <a16:creationId xmlns:a16="http://schemas.microsoft.com/office/drawing/2014/main" id="{73CF2719-090C-4D9D-A76E-DF00C7E068DA}"/>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311866" y="6121526"/>
            <a:ext cx="1018055" cy="285396"/>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12" descr="Servicenow Logo Png - Transparent Icon Servicenow Logo, Png ...">
            <a:extLst>
              <a:ext uri="{FF2B5EF4-FFF2-40B4-BE49-F238E27FC236}">
                <a16:creationId xmlns:a16="http://schemas.microsoft.com/office/drawing/2014/main" id="{8AB71470-C6A7-42B5-AF01-B18AB7A8BE4C}"/>
              </a:ext>
            </a:extLst>
          </p:cNvPr>
          <p:cNvPicPr>
            <a:picLocks noChangeAspect="1" noChangeArrowheads="1"/>
          </p:cNvPicPr>
          <p:nvPr/>
        </p:nvPicPr>
        <p:blipFill>
          <a:blip r:embed="rId13">
            <a:clrChange>
              <a:clrFrom>
                <a:srgbClr val="F7F7F7"/>
              </a:clrFrom>
              <a:clrTo>
                <a:srgbClr val="F7F7F7">
                  <a:alpha val="0"/>
                </a:srgbClr>
              </a:clrTo>
            </a:clrChange>
            <a:extLst>
              <a:ext uri="{28A0092B-C50C-407E-A947-70E740481C1C}">
                <a14:useLocalDpi xmlns:a14="http://schemas.microsoft.com/office/drawing/2010/main" val="0"/>
              </a:ext>
            </a:extLst>
          </a:blip>
          <a:srcRect/>
          <a:stretch>
            <a:fillRect/>
          </a:stretch>
        </p:blipFill>
        <p:spPr bwMode="auto">
          <a:xfrm>
            <a:off x="9022641" y="6136604"/>
            <a:ext cx="793009" cy="254501"/>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14">
            <a:extLst>
              <a:ext uri="{FF2B5EF4-FFF2-40B4-BE49-F238E27FC236}">
                <a16:creationId xmlns:a16="http://schemas.microsoft.com/office/drawing/2014/main" id="{03BA5DEE-00A6-4D57-9708-E8BFCE6A0533}"/>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218847" y="6150680"/>
            <a:ext cx="575221" cy="240424"/>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DA461CCC-8F3B-42B6-8632-1E3B41FE2C23}"/>
              </a:ext>
            </a:extLst>
          </p:cNvPr>
          <p:cNvSpPr txBox="1"/>
          <p:nvPr/>
        </p:nvSpPr>
        <p:spPr>
          <a:xfrm>
            <a:off x="1664719" y="3718598"/>
            <a:ext cx="1659429" cy="261610"/>
          </a:xfrm>
          <a:prstGeom prst="rect">
            <a:avLst/>
          </a:prstGeom>
          <a:gradFill rotWithShape="1">
            <a:gsLst>
              <a:gs pos="0">
                <a:srgbClr val="73BE28">
                  <a:satMod val="103000"/>
                  <a:lumMod val="102000"/>
                  <a:tint val="94000"/>
                </a:srgbClr>
              </a:gs>
              <a:gs pos="50000">
                <a:srgbClr val="73BE28">
                  <a:satMod val="110000"/>
                  <a:lumMod val="100000"/>
                  <a:shade val="100000"/>
                </a:srgbClr>
              </a:gs>
              <a:gs pos="100000">
                <a:srgbClr val="73BE28">
                  <a:lumMod val="99000"/>
                  <a:satMod val="120000"/>
                  <a:shade val="78000"/>
                </a:srgbClr>
              </a:gs>
            </a:gsLst>
            <a:lin ang="5400000" scaled="0"/>
          </a:gradFill>
          <a:ln w="6350" cap="flat" cmpd="sng" algn="ctr">
            <a:solidFill>
              <a:srgbClr val="73BE28"/>
            </a:solidFill>
            <a:prstDash val="solid"/>
            <a:miter lim="800000"/>
          </a:ln>
          <a:effectLst/>
        </p:spPr>
        <p:txBody>
          <a:bodyPr wrap="none" rtlCol="0">
            <a:spAutoFit/>
          </a:bodyPr>
          <a:lstStyle/>
          <a:p>
            <a:pPr defTabSz="914377">
              <a:defRPr/>
            </a:pPr>
            <a:r>
              <a:rPr lang="de-AT" sz="1100" dirty="0">
                <a:solidFill>
                  <a:srgbClr val="FFFFFF"/>
                </a:solidFill>
                <a:latin typeface="Calibri" panose="020F0502020204030204"/>
              </a:rPr>
              <a:t>config.change: artifact:x.y</a:t>
            </a:r>
          </a:p>
        </p:txBody>
      </p:sp>
      <p:sp>
        <p:nvSpPr>
          <p:cNvPr id="52" name="TextBox 51">
            <a:extLst>
              <a:ext uri="{FF2B5EF4-FFF2-40B4-BE49-F238E27FC236}">
                <a16:creationId xmlns:a16="http://schemas.microsoft.com/office/drawing/2014/main" id="{B5058AFB-023D-469D-A592-3F0BE5A65414}"/>
              </a:ext>
            </a:extLst>
          </p:cNvPr>
          <p:cNvSpPr txBox="1"/>
          <p:nvPr/>
        </p:nvSpPr>
        <p:spPr>
          <a:xfrm>
            <a:off x="3398998" y="3718598"/>
            <a:ext cx="1992853" cy="261610"/>
          </a:xfrm>
          <a:prstGeom prst="rect">
            <a:avLst/>
          </a:prstGeom>
          <a:gradFill rotWithShape="1">
            <a:gsLst>
              <a:gs pos="0">
                <a:srgbClr val="73BE28">
                  <a:satMod val="103000"/>
                  <a:lumMod val="102000"/>
                  <a:tint val="94000"/>
                </a:srgbClr>
              </a:gs>
              <a:gs pos="50000">
                <a:srgbClr val="73BE28">
                  <a:satMod val="110000"/>
                  <a:lumMod val="100000"/>
                  <a:shade val="100000"/>
                </a:srgbClr>
              </a:gs>
              <a:gs pos="100000">
                <a:srgbClr val="73BE28">
                  <a:lumMod val="99000"/>
                  <a:satMod val="120000"/>
                  <a:shade val="78000"/>
                </a:srgbClr>
              </a:gs>
            </a:gsLst>
            <a:lin ang="5400000" scaled="0"/>
          </a:gradFill>
          <a:ln w="6350" cap="flat" cmpd="sng" algn="ctr">
            <a:solidFill>
              <a:srgbClr val="73BE28"/>
            </a:solidFill>
            <a:prstDash val="solid"/>
            <a:miter lim="800000"/>
          </a:ln>
          <a:effectLst/>
        </p:spPr>
        <p:txBody>
          <a:bodyPr wrap="none" rtlCol="0">
            <a:spAutoFit/>
          </a:bodyPr>
          <a:lstStyle/>
          <a:p>
            <a:pPr defTabSz="914377">
              <a:defRPr/>
            </a:pPr>
            <a:r>
              <a:rPr lang="de-AT" sz="1100" dirty="0">
                <a:solidFill>
                  <a:srgbClr val="FFFFFF"/>
                </a:solidFill>
                <a:latin typeface="Calibri" panose="020F0502020204030204"/>
              </a:rPr>
              <a:t>deploy.finished: http://service1</a:t>
            </a:r>
          </a:p>
        </p:txBody>
      </p:sp>
      <p:sp>
        <p:nvSpPr>
          <p:cNvPr id="53" name="TextBox 52">
            <a:extLst>
              <a:ext uri="{FF2B5EF4-FFF2-40B4-BE49-F238E27FC236}">
                <a16:creationId xmlns:a16="http://schemas.microsoft.com/office/drawing/2014/main" id="{C91D2F28-3C6C-483C-A50D-130236FC1FDB}"/>
              </a:ext>
            </a:extLst>
          </p:cNvPr>
          <p:cNvSpPr txBox="1"/>
          <p:nvPr/>
        </p:nvSpPr>
        <p:spPr>
          <a:xfrm>
            <a:off x="5466702" y="3718598"/>
            <a:ext cx="1183337" cy="261610"/>
          </a:xfrm>
          <a:prstGeom prst="rect">
            <a:avLst/>
          </a:prstGeom>
          <a:gradFill rotWithShape="1">
            <a:gsLst>
              <a:gs pos="0">
                <a:srgbClr val="73BE28">
                  <a:satMod val="103000"/>
                  <a:lumMod val="102000"/>
                  <a:tint val="94000"/>
                </a:srgbClr>
              </a:gs>
              <a:gs pos="50000">
                <a:srgbClr val="73BE28">
                  <a:satMod val="110000"/>
                  <a:lumMod val="100000"/>
                  <a:shade val="100000"/>
                </a:srgbClr>
              </a:gs>
              <a:gs pos="100000">
                <a:srgbClr val="73BE28">
                  <a:lumMod val="99000"/>
                  <a:satMod val="120000"/>
                  <a:shade val="78000"/>
                </a:srgbClr>
              </a:gs>
            </a:gsLst>
            <a:lin ang="5400000" scaled="0"/>
          </a:gradFill>
          <a:ln w="6350" cap="flat" cmpd="sng" algn="ctr">
            <a:solidFill>
              <a:srgbClr val="73BE28"/>
            </a:solidFill>
            <a:prstDash val="solid"/>
            <a:miter lim="800000"/>
          </a:ln>
          <a:effectLst/>
        </p:spPr>
        <p:txBody>
          <a:bodyPr wrap="none" rtlCol="0">
            <a:spAutoFit/>
          </a:bodyPr>
          <a:lstStyle/>
          <a:p>
            <a:pPr defTabSz="914377">
              <a:defRPr/>
            </a:pPr>
            <a:r>
              <a:rPr lang="de-AT" sz="1100" dirty="0">
                <a:solidFill>
                  <a:srgbClr val="FFFFFF"/>
                </a:solidFill>
                <a:latin typeface="Calibri" panose="020F0502020204030204"/>
              </a:rPr>
              <a:t>tests.finished: OK</a:t>
            </a:r>
          </a:p>
        </p:txBody>
      </p:sp>
      <p:sp>
        <p:nvSpPr>
          <p:cNvPr id="54" name="TextBox 53">
            <a:extLst>
              <a:ext uri="{FF2B5EF4-FFF2-40B4-BE49-F238E27FC236}">
                <a16:creationId xmlns:a16="http://schemas.microsoft.com/office/drawing/2014/main" id="{EEE58582-3259-4D99-BB89-5BCEA0AA5C0B}"/>
              </a:ext>
            </a:extLst>
          </p:cNvPr>
          <p:cNvSpPr txBox="1"/>
          <p:nvPr/>
        </p:nvSpPr>
        <p:spPr>
          <a:xfrm>
            <a:off x="6724889" y="3718598"/>
            <a:ext cx="1778051" cy="261610"/>
          </a:xfrm>
          <a:prstGeom prst="rect">
            <a:avLst/>
          </a:prstGeom>
          <a:gradFill rotWithShape="1">
            <a:gsLst>
              <a:gs pos="0">
                <a:srgbClr val="73BE28">
                  <a:satMod val="103000"/>
                  <a:lumMod val="102000"/>
                  <a:tint val="94000"/>
                </a:srgbClr>
              </a:gs>
              <a:gs pos="50000">
                <a:srgbClr val="73BE28">
                  <a:satMod val="110000"/>
                  <a:lumMod val="100000"/>
                  <a:shade val="100000"/>
                </a:srgbClr>
              </a:gs>
              <a:gs pos="100000">
                <a:srgbClr val="73BE28">
                  <a:lumMod val="99000"/>
                  <a:satMod val="120000"/>
                  <a:shade val="78000"/>
                </a:srgbClr>
              </a:gs>
            </a:gsLst>
            <a:lin ang="5400000" scaled="0"/>
          </a:gradFill>
          <a:ln w="6350" cap="flat" cmpd="sng" algn="ctr">
            <a:solidFill>
              <a:srgbClr val="73BE28"/>
            </a:solidFill>
            <a:prstDash val="solid"/>
            <a:miter lim="800000"/>
          </a:ln>
          <a:effectLst/>
        </p:spPr>
        <p:txBody>
          <a:bodyPr wrap="none" rtlCol="0">
            <a:spAutoFit/>
          </a:bodyPr>
          <a:lstStyle/>
          <a:p>
            <a:pPr defTabSz="914377">
              <a:defRPr/>
            </a:pPr>
            <a:r>
              <a:rPr lang="de-AT" sz="1100" dirty="0">
                <a:solidFill>
                  <a:srgbClr val="FFFFFF"/>
                </a:solidFill>
                <a:latin typeface="Calibri" panose="020F0502020204030204"/>
              </a:rPr>
              <a:t>evaluation.done: 98% Score</a:t>
            </a:r>
          </a:p>
        </p:txBody>
      </p:sp>
      <p:sp>
        <p:nvSpPr>
          <p:cNvPr id="55" name="TextBox 54">
            <a:extLst>
              <a:ext uri="{FF2B5EF4-FFF2-40B4-BE49-F238E27FC236}">
                <a16:creationId xmlns:a16="http://schemas.microsoft.com/office/drawing/2014/main" id="{90C7C364-19F5-4802-AB2C-C6A9AD03CCE9}"/>
              </a:ext>
            </a:extLst>
          </p:cNvPr>
          <p:cNvSpPr txBox="1"/>
          <p:nvPr/>
        </p:nvSpPr>
        <p:spPr>
          <a:xfrm>
            <a:off x="8577789" y="3718598"/>
            <a:ext cx="1749197" cy="261610"/>
          </a:xfrm>
          <a:prstGeom prst="rect">
            <a:avLst/>
          </a:prstGeom>
          <a:gradFill rotWithShape="1">
            <a:gsLst>
              <a:gs pos="0">
                <a:srgbClr val="73BE28">
                  <a:satMod val="103000"/>
                  <a:lumMod val="102000"/>
                  <a:tint val="94000"/>
                </a:srgbClr>
              </a:gs>
              <a:gs pos="50000">
                <a:srgbClr val="73BE28">
                  <a:satMod val="110000"/>
                  <a:lumMod val="100000"/>
                  <a:shade val="100000"/>
                </a:srgbClr>
              </a:gs>
              <a:gs pos="100000">
                <a:srgbClr val="73BE28">
                  <a:lumMod val="99000"/>
                  <a:satMod val="120000"/>
                  <a:shade val="78000"/>
                </a:srgbClr>
              </a:gs>
            </a:gsLst>
            <a:lin ang="5400000" scaled="0"/>
          </a:gradFill>
          <a:ln w="6350" cap="flat" cmpd="sng" algn="ctr">
            <a:solidFill>
              <a:srgbClr val="73BE28"/>
            </a:solidFill>
            <a:prstDash val="solid"/>
            <a:miter lim="800000"/>
          </a:ln>
          <a:effectLst/>
        </p:spPr>
        <p:txBody>
          <a:bodyPr wrap="none" rtlCol="0">
            <a:spAutoFit/>
          </a:bodyPr>
          <a:lstStyle/>
          <a:p>
            <a:pPr defTabSz="914377">
              <a:defRPr/>
            </a:pPr>
            <a:r>
              <a:rPr lang="de-AT" sz="1100" dirty="0">
                <a:solidFill>
                  <a:srgbClr val="FFFFFF"/>
                </a:solidFill>
                <a:latin typeface="Calibri" panose="020F0502020204030204"/>
              </a:rPr>
              <a:t>problem.open: High Failure</a:t>
            </a:r>
          </a:p>
        </p:txBody>
      </p:sp>
      <p:sp>
        <p:nvSpPr>
          <p:cNvPr id="56" name="Folded Corner 44">
            <a:extLst>
              <a:ext uri="{FF2B5EF4-FFF2-40B4-BE49-F238E27FC236}">
                <a16:creationId xmlns:a16="http://schemas.microsoft.com/office/drawing/2014/main" id="{89CCFCB1-5E65-4BF2-9E26-D9D1BBF57D00}"/>
              </a:ext>
            </a:extLst>
          </p:cNvPr>
          <p:cNvSpPr/>
          <p:nvPr/>
        </p:nvSpPr>
        <p:spPr>
          <a:xfrm>
            <a:off x="10444741" y="1253108"/>
            <a:ext cx="1638475" cy="897768"/>
          </a:xfrm>
          <a:prstGeom prst="foldedCorner">
            <a:avLst/>
          </a:prstGeom>
          <a:solidFill>
            <a:srgbClr val="FFFFFF"/>
          </a:solidFill>
          <a:ln w="19050" cap="flat" cmpd="sng" algn="ctr">
            <a:solidFill>
              <a:srgbClr val="0F1419"/>
            </a:solidFill>
            <a:prstDash val="solid"/>
            <a:miter lim="800000"/>
          </a:ln>
          <a:effectLst/>
        </p:spPr>
        <p:txBody>
          <a:bodyPr rtlCol="0" anchor="ctr"/>
          <a:lstStyle/>
          <a:p>
            <a:pPr algn="ctr" defTabSz="914377">
              <a:defRPr/>
            </a:pPr>
            <a:endParaRPr lang="en-US">
              <a:solidFill>
                <a:srgbClr val="FFFFFF"/>
              </a:solidFill>
              <a:latin typeface="Calibri" panose="020F0502020204030204"/>
            </a:endParaRPr>
          </a:p>
        </p:txBody>
      </p:sp>
      <p:sp>
        <p:nvSpPr>
          <p:cNvPr id="57" name="TextBox 56">
            <a:extLst>
              <a:ext uri="{FF2B5EF4-FFF2-40B4-BE49-F238E27FC236}">
                <a16:creationId xmlns:a16="http://schemas.microsoft.com/office/drawing/2014/main" id="{B2BEAD04-5EBD-44CB-B49E-9D9D681D9F76}"/>
              </a:ext>
            </a:extLst>
          </p:cNvPr>
          <p:cNvSpPr txBox="1"/>
          <p:nvPr/>
        </p:nvSpPr>
        <p:spPr>
          <a:xfrm>
            <a:off x="10424633" y="1254481"/>
            <a:ext cx="1638475" cy="954620"/>
          </a:xfrm>
          <a:prstGeom prst="rect">
            <a:avLst/>
          </a:prstGeom>
          <a:noFill/>
        </p:spPr>
        <p:txBody>
          <a:bodyPr wrap="square" rtlCol="0">
            <a:spAutoFit/>
          </a:bodyPr>
          <a:lstStyle/>
          <a:p>
            <a:pPr defTabSz="914377">
              <a:defRPr/>
            </a:pPr>
            <a:r>
              <a:rPr lang="en-US" sz="1400" b="1" i="1" u="sng" dirty="0" err="1">
                <a:solidFill>
                  <a:srgbClr val="0F1419"/>
                </a:solidFill>
                <a:latin typeface="Calibri" panose="020F0502020204030204"/>
              </a:rPr>
              <a:t>remediation.yaml</a:t>
            </a:r>
            <a:endParaRPr lang="en-US" sz="1400" b="1" i="1" u="sng" dirty="0">
              <a:solidFill>
                <a:srgbClr val="0F1419"/>
              </a:solidFill>
              <a:latin typeface="Calibri" panose="020F0502020204030204"/>
            </a:endParaRPr>
          </a:p>
          <a:p>
            <a:pPr defTabSz="914377">
              <a:defRPr/>
            </a:pPr>
            <a:r>
              <a:rPr lang="en-US" sz="1051" dirty="0">
                <a:solidFill>
                  <a:srgbClr val="0F1419"/>
                </a:solidFill>
                <a:latin typeface="Calibri" panose="020F0502020204030204"/>
              </a:rPr>
              <a:t>- high-failure-rate:</a:t>
            </a:r>
          </a:p>
          <a:p>
            <a:pPr defTabSz="914377">
              <a:defRPr/>
            </a:pPr>
            <a:r>
              <a:rPr lang="en-US" sz="1051" dirty="0">
                <a:solidFill>
                  <a:srgbClr val="0F1419"/>
                </a:solidFill>
                <a:latin typeface="Calibri" panose="020F0502020204030204"/>
              </a:rPr>
              <a:t>  - scaleup, rollback</a:t>
            </a:r>
          </a:p>
          <a:p>
            <a:pPr defTabSz="914377">
              <a:defRPr/>
            </a:pPr>
            <a:r>
              <a:rPr lang="en-US" sz="1051" dirty="0">
                <a:solidFill>
                  <a:srgbClr val="0F1419"/>
                </a:solidFill>
                <a:latin typeface="Calibri" panose="020F0502020204030204"/>
              </a:rPr>
              <a:t>- full-disk:</a:t>
            </a:r>
          </a:p>
          <a:p>
            <a:pPr defTabSz="914377">
              <a:defRPr/>
            </a:pPr>
            <a:r>
              <a:rPr lang="en-US" sz="1051" dirty="0">
                <a:solidFill>
                  <a:srgbClr val="0F1419"/>
                </a:solidFill>
                <a:latin typeface="Calibri" panose="020F0502020204030204"/>
              </a:rPr>
              <a:t>  - </a:t>
            </a:r>
            <a:r>
              <a:rPr lang="en-US" sz="1051" dirty="0" err="1">
                <a:solidFill>
                  <a:srgbClr val="0F1419"/>
                </a:solidFill>
                <a:latin typeface="Calibri" panose="020F0502020204030204"/>
              </a:rPr>
              <a:t>cleandir</a:t>
            </a:r>
            <a:r>
              <a:rPr lang="en-US" sz="1051" dirty="0">
                <a:solidFill>
                  <a:srgbClr val="0F1419"/>
                </a:solidFill>
                <a:latin typeface="Calibri" panose="020F0502020204030204"/>
              </a:rPr>
              <a:t>;</a:t>
            </a:r>
            <a:r>
              <a:rPr lang="en-US" sz="1051" dirty="0" err="1">
                <a:solidFill>
                  <a:srgbClr val="0F1419"/>
                </a:solidFill>
                <a:latin typeface="Calibri" panose="020F0502020204030204"/>
              </a:rPr>
              <a:t>adjustlog</a:t>
            </a:r>
            <a:r>
              <a:rPr lang="en-US" sz="1051" dirty="0">
                <a:solidFill>
                  <a:srgbClr val="0F1419"/>
                </a:solidFill>
                <a:latin typeface="Calibri" panose="020F0502020204030204"/>
              </a:rPr>
              <a:t>-level</a:t>
            </a:r>
          </a:p>
        </p:txBody>
      </p:sp>
    </p:spTree>
    <p:extLst>
      <p:ext uri="{BB962C8B-B14F-4D97-AF65-F5344CB8AC3E}">
        <p14:creationId xmlns:p14="http://schemas.microsoft.com/office/powerpoint/2010/main" val="3927024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fade">
                                      <p:cBhvr>
                                        <p:cTn id="13" dur="500"/>
                                        <p:tgtEl>
                                          <p:spTgt spid="2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3"/>
                                        </p:tgtEl>
                                        <p:attrNameLst>
                                          <p:attrName>style.visibility</p:attrName>
                                        </p:attrNameLst>
                                      </p:cBhvr>
                                      <p:to>
                                        <p:strVal val="visible"/>
                                      </p:to>
                                    </p:set>
                                    <p:animEffect transition="in" filter="fade">
                                      <p:cBhvr>
                                        <p:cTn id="16" dur="500"/>
                                        <p:tgtEl>
                                          <p:spTgt spid="33"/>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4"/>
                                        </p:tgtEl>
                                        <p:attrNameLst>
                                          <p:attrName>style.visibility</p:attrName>
                                        </p:attrNameLst>
                                      </p:cBhvr>
                                      <p:to>
                                        <p:strVal val="visible"/>
                                      </p:to>
                                    </p:set>
                                    <p:animEffect transition="in" filter="fade">
                                      <p:cBhvr>
                                        <p:cTn id="19" dur="500"/>
                                        <p:tgtEl>
                                          <p:spTgt spid="3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56"/>
                                        </p:tgtEl>
                                        <p:attrNameLst>
                                          <p:attrName>style.visibility</p:attrName>
                                        </p:attrNameLst>
                                      </p:cBhvr>
                                      <p:to>
                                        <p:strVal val="visible"/>
                                      </p:to>
                                    </p:set>
                                    <p:animEffect transition="in" filter="fade">
                                      <p:cBhvr>
                                        <p:cTn id="22" dur="500"/>
                                        <p:tgtEl>
                                          <p:spTgt spid="5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7"/>
                                        </p:tgtEl>
                                        <p:attrNameLst>
                                          <p:attrName>style.visibility</p:attrName>
                                        </p:attrNameLst>
                                      </p:cBhvr>
                                      <p:to>
                                        <p:strVal val="visible"/>
                                      </p:to>
                                    </p:set>
                                    <p:animEffect transition="in" filter="fade">
                                      <p:cBhvr>
                                        <p:cTn id="25" dur="500"/>
                                        <p:tgtEl>
                                          <p:spTgt spid="57"/>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38"/>
                                        </p:tgtEl>
                                        <p:attrNameLst>
                                          <p:attrName>style.visibility</p:attrName>
                                        </p:attrNameLst>
                                      </p:cBhvr>
                                      <p:to>
                                        <p:strVal val="visible"/>
                                      </p:to>
                                    </p:set>
                                    <p:animEffect transition="in" filter="fade">
                                      <p:cBhvr>
                                        <p:cTn id="30" dur="500"/>
                                        <p:tgtEl>
                                          <p:spTgt spid="38"/>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9"/>
                                        </p:tgtEl>
                                        <p:attrNameLst>
                                          <p:attrName>style.visibility</p:attrName>
                                        </p:attrNameLst>
                                      </p:cBhvr>
                                      <p:to>
                                        <p:strVal val="visible"/>
                                      </p:to>
                                    </p:set>
                                    <p:animEffect transition="in" filter="fade">
                                      <p:cBhvr>
                                        <p:cTn id="33" dur="500"/>
                                        <p:tgtEl>
                                          <p:spTgt spid="39"/>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40"/>
                                        </p:tgtEl>
                                        <p:attrNameLst>
                                          <p:attrName>style.visibility</p:attrName>
                                        </p:attrNameLst>
                                      </p:cBhvr>
                                      <p:to>
                                        <p:strVal val="visible"/>
                                      </p:to>
                                    </p:set>
                                    <p:animEffect transition="in" filter="fade">
                                      <p:cBhvr>
                                        <p:cTn id="36" dur="500"/>
                                        <p:tgtEl>
                                          <p:spTgt spid="40"/>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41"/>
                                        </p:tgtEl>
                                        <p:attrNameLst>
                                          <p:attrName>style.visibility</p:attrName>
                                        </p:attrNameLst>
                                      </p:cBhvr>
                                      <p:to>
                                        <p:strVal val="visible"/>
                                      </p:to>
                                    </p:set>
                                    <p:animEffect transition="in" filter="fade">
                                      <p:cBhvr>
                                        <p:cTn id="39" dur="500"/>
                                        <p:tgtEl>
                                          <p:spTgt spid="41"/>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42"/>
                                        </p:tgtEl>
                                        <p:attrNameLst>
                                          <p:attrName>style.visibility</p:attrName>
                                        </p:attrNameLst>
                                      </p:cBhvr>
                                      <p:to>
                                        <p:strVal val="visible"/>
                                      </p:to>
                                    </p:set>
                                    <p:animEffect transition="in" filter="fade">
                                      <p:cBhvr>
                                        <p:cTn id="42" dur="500"/>
                                        <p:tgtEl>
                                          <p:spTgt spid="42"/>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43"/>
                                        </p:tgtEl>
                                        <p:attrNameLst>
                                          <p:attrName>style.visibility</p:attrName>
                                        </p:attrNameLst>
                                      </p:cBhvr>
                                      <p:to>
                                        <p:strVal val="visible"/>
                                      </p:to>
                                    </p:set>
                                    <p:animEffect transition="in" filter="fade">
                                      <p:cBhvr>
                                        <p:cTn id="45" dur="500"/>
                                        <p:tgtEl>
                                          <p:spTgt spid="43"/>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35"/>
                                        </p:tgtEl>
                                        <p:attrNameLst>
                                          <p:attrName>style.visibility</p:attrName>
                                        </p:attrNameLst>
                                      </p:cBhvr>
                                      <p:to>
                                        <p:strVal val="visible"/>
                                      </p:to>
                                    </p:set>
                                    <p:animEffect transition="in" filter="fade">
                                      <p:cBhvr>
                                        <p:cTn id="48" dur="500"/>
                                        <p:tgtEl>
                                          <p:spTgt spid="35"/>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36"/>
                                        </p:tgtEl>
                                        <p:attrNameLst>
                                          <p:attrName>style.visibility</p:attrName>
                                        </p:attrNameLst>
                                      </p:cBhvr>
                                      <p:to>
                                        <p:strVal val="visible"/>
                                      </p:to>
                                    </p:set>
                                    <p:animEffect transition="in" filter="fade">
                                      <p:cBhvr>
                                        <p:cTn id="51" dur="500"/>
                                        <p:tgtEl>
                                          <p:spTgt spid="36"/>
                                        </p:tgtEl>
                                      </p:cBhvr>
                                    </p:animEffect>
                                  </p:childTnLst>
                                </p:cTn>
                              </p:par>
                              <p:par>
                                <p:cTn id="52" presetID="10" presetClass="entr" presetSubtype="0" fill="hold" nodeType="withEffect">
                                  <p:stCondLst>
                                    <p:cond delay="0"/>
                                  </p:stCondLst>
                                  <p:childTnLst>
                                    <p:set>
                                      <p:cBhvr>
                                        <p:cTn id="53" dur="1" fill="hold">
                                          <p:stCondLst>
                                            <p:cond delay="0"/>
                                          </p:stCondLst>
                                        </p:cTn>
                                        <p:tgtEl>
                                          <p:spTgt spid="30"/>
                                        </p:tgtEl>
                                        <p:attrNameLst>
                                          <p:attrName>style.visibility</p:attrName>
                                        </p:attrNameLst>
                                      </p:cBhvr>
                                      <p:to>
                                        <p:strVal val="visible"/>
                                      </p:to>
                                    </p:set>
                                    <p:animEffect transition="in" filter="fade">
                                      <p:cBhvr>
                                        <p:cTn id="54" dur="500"/>
                                        <p:tgtEl>
                                          <p:spTgt spid="30"/>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29"/>
                                        </p:tgtEl>
                                        <p:attrNameLst>
                                          <p:attrName>style.visibility</p:attrName>
                                        </p:attrNameLst>
                                      </p:cBhvr>
                                      <p:to>
                                        <p:strVal val="visible"/>
                                      </p:to>
                                    </p:set>
                                    <p:animEffect transition="in" filter="fade">
                                      <p:cBhvr>
                                        <p:cTn id="57" dur="500"/>
                                        <p:tgtEl>
                                          <p:spTgt spid="29"/>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37"/>
                                        </p:tgtEl>
                                        <p:attrNameLst>
                                          <p:attrName>style.visibility</p:attrName>
                                        </p:attrNameLst>
                                      </p:cBhvr>
                                      <p:to>
                                        <p:strVal val="visible"/>
                                      </p:to>
                                    </p:set>
                                    <p:animEffect transition="in" filter="fade">
                                      <p:cBhvr>
                                        <p:cTn id="60" dur="500"/>
                                        <p:tgtEl>
                                          <p:spTgt spid="37"/>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5"/>
                                        </p:tgtEl>
                                        <p:attrNameLst>
                                          <p:attrName>style.visibility</p:attrName>
                                        </p:attrNameLst>
                                      </p:cBhvr>
                                      <p:to>
                                        <p:strVal val="visible"/>
                                      </p:to>
                                    </p:set>
                                    <p:animEffect transition="in" filter="fade">
                                      <p:cBhvr>
                                        <p:cTn id="65" dur="500"/>
                                        <p:tgtEl>
                                          <p:spTgt spid="5"/>
                                        </p:tgtEl>
                                      </p:cBhvr>
                                    </p:animEffect>
                                  </p:childTnLst>
                                </p:cTn>
                              </p:par>
                              <p:par>
                                <p:cTn id="66" presetID="10" presetClass="entr" presetSubtype="0" fill="hold" nodeType="withEffect">
                                  <p:stCondLst>
                                    <p:cond delay="0"/>
                                  </p:stCondLst>
                                  <p:childTnLst>
                                    <p:set>
                                      <p:cBhvr>
                                        <p:cTn id="67" dur="1" fill="hold">
                                          <p:stCondLst>
                                            <p:cond delay="0"/>
                                          </p:stCondLst>
                                        </p:cTn>
                                        <p:tgtEl>
                                          <p:spTgt spid="32"/>
                                        </p:tgtEl>
                                        <p:attrNameLst>
                                          <p:attrName>style.visibility</p:attrName>
                                        </p:attrNameLst>
                                      </p:cBhvr>
                                      <p:to>
                                        <p:strVal val="visible"/>
                                      </p:to>
                                    </p:set>
                                    <p:animEffect transition="in" filter="fade">
                                      <p:cBhvr>
                                        <p:cTn id="68" dur="500"/>
                                        <p:tgtEl>
                                          <p:spTgt spid="32"/>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44"/>
                                        </p:tgtEl>
                                        <p:attrNameLst>
                                          <p:attrName>style.visibility</p:attrName>
                                        </p:attrNameLst>
                                      </p:cBhvr>
                                      <p:to>
                                        <p:strVal val="visible"/>
                                      </p:to>
                                    </p:set>
                                    <p:animEffect transition="in" filter="fade">
                                      <p:cBhvr>
                                        <p:cTn id="71" dur="5000"/>
                                        <p:tgtEl>
                                          <p:spTgt spid="44"/>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31"/>
                                        </p:tgtEl>
                                        <p:attrNameLst>
                                          <p:attrName>style.visibility</p:attrName>
                                        </p:attrNameLst>
                                      </p:cBhvr>
                                      <p:to>
                                        <p:strVal val="visible"/>
                                      </p:to>
                                    </p:set>
                                    <p:animEffect transition="in" filter="fade">
                                      <p:cBhvr>
                                        <p:cTn id="74" dur="500"/>
                                        <p:tgtEl>
                                          <p:spTgt spid="31"/>
                                        </p:tgtEl>
                                      </p:cBhvr>
                                    </p:animEffect>
                                  </p:childTnLst>
                                </p:cTn>
                              </p:par>
                            </p:childTnLst>
                          </p:cTn>
                        </p:par>
                      </p:childTnLst>
                    </p:cTn>
                  </p:par>
                  <p:par>
                    <p:cTn id="75" fill="hold">
                      <p:stCondLst>
                        <p:cond delay="indefinite"/>
                      </p:stCondLst>
                      <p:childTnLst>
                        <p:par>
                          <p:cTn id="76" fill="hold">
                            <p:stCondLst>
                              <p:cond delay="0"/>
                            </p:stCondLst>
                            <p:childTnLst>
                              <p:par>
                                <p:cTn id="77" presetID="42" presetClass="path" presetSubtype="0" accel="50000" decel="50000" fill="hold" grpId="1" nodeType="clickEffect">
                                  <p:stCondLst>
                                    <p:cond delay="0"/>
                                  </p:stCondLst>
                                  <p:childTnLst>
                                    <p:animMotion origin="layout" path="M -3.33333E-6 2.59259E-6 L 0.5668 0.00393 " pathEditMode="relative" rAng="0" ptsTypes="AA">
                                      <p:cBhvr>
                                        <p:cTn id="78" dur="10000" fill="hold"/>
                                        <p:tgtEl>
                                          <p:spTgt spid="44"/>
                                        </p:tgtEl>
                                        <p:attrNameLst>
                                          <p:attrName>ppt_x</p:attrName>
                                          <p:attrName>ppt_y</p:attrName>
                                        </p:attrNameLst>
                                      </p:cBhvr>
                                      <p:rCtr x="28333" y="185"/>
                                    </p:animMotion>
                                  </p:childTnLst>
                                </p:cTn>
                              </p:par>
                              <p:par>
                                <p:cTn id="79" presetID="10" presetClass="entr" presetSubtype="0" fill="hold" nodeType="withEffect">
                                  <p:stCondLst>
                                    <p:cond delay="500"/>
                                  </p:stCondLst>
                                  <p:childTnLst>
                                    <p:set>
                                      <p:cBhvr>
                                        <p:cTn id="80" dur="1" fill="hold">
                                          <p:stCondLst>
                                            <p:cond delay="0"/>
                                          </p:stCondLst>
                                        </p:cTn>
                                        <p:tgtEl>
                                          <p:spTgt spid="50"/>
                                        </p:tgtEl>
                                        <p:attrNameLst>
                                          <p:attrName>style.visibility</p:attrName>
                                        </p:attrNameLst>
                                      </p:cBhvr>
                                      <p:to>
                                        <p:strVal val="visible"/>
                                      </p:to>
                                    </p:set>
                                    <p:animEffect transition="in" filter="fade">
                                      <p:cBhvr>
                                        <p:cTn id="81" dur="500"/>
                                        <p:tgtEl>
                                          <p:spTgt spid="50"/>
                                        </p:tgtEl>
                                      </p:cBhvr>
                                    </p:animEffect>
                                  </p:childTnLst>
                                </p:cTn>
                              </p:par>
                              <p:par>
                                <p:cTn id="82" presetID="10" presetClass="entr" presetSubtype="0" fill="hold" grpId="0" nodeType="withEffect">
                                  <p:stCondLst>
                                    <p:cond delay="500"/>
                                  </p:stCondLst>
                                  <p:childTnLst>
                                    <p:set>
                                      <p:cBhvr>
                                        <p:cTn id="83" dur="1" fill="hold">
                                          <p:stCondLst>
                                            <p:cond delay="0"/>
                                          </p:stCondLst>
                                        </p:cTn>
                                        <p:tgtEl>
                                          <p:spTgt spid="51"/>
                                        </p:tgtEl>
                                        <p:attrNameLst>
                                          <p:attrName>style.visibility</p:attrName>
                                        </p:attrNameLst>
                                      </p:cBhvr>
                                      <p:to>
                                        <p:strVal val="visible"/>
                                      </p:to>
                                    </p:set>
                                    <p:animEffect transition="in" filter="fade">
                                      <p:cBhvr>
                                        <p:cTn id="84" dur="500"/>
                                        <p:tgtEl>
                                          <p:spTgt spid="51"/>
                                        </p:tgtEl>
                                      </p:cBhvr>
                                    </p:animEffect>
                                  </p:childTnLst>
                                </p:cTn>
                              </p:par>
                              <p:par>
                                <p:cTn id="85" presetID="10" presetClass="entr" presetSubtype="0" fill="hold" nodeType="withEffect">
                                  <p:stCondLst>
                                    <p:cond delay="1400"/>
                                  </p:stCondLst>
                                  <p:childTnLst>
                                    <p:set>
                                      <p:cBhvr>
                                        <p:cTn id="86" dur="1" fill="hold">
                                          <p:stCondLst>
                                            <p:cond delay="0"/>
                                          </p:stCondLst>
                                        </p:cTn>
                                        <p:tgtEl>
                                          <p:spTgt spid="46"/>
                                        </p:tgtEl>
                                        <p:attrNameLst>
                                          <p:attrName>style.visibility</p:attrName>
                                        </p:attrNameLst>
                                      </p:cBhvr>
                                      <p:to>
                                        <p:strVal val="visible"/>
                                      </p:to>
                                    </p:set>
                                    <p:animEffect transition="in" filter="fade">
                                      <p:cBhvr>
                                        <p:cTn id="87" dur="500"/>
                                        <p:tgtEl>
                                          <p:spTgt spid="46"/>
                                        </p:tgtEl>
                                      </p:cBhvr>
                                    </p:animEffect>
                                  </p:childTnLst>
                                </p:cTn>
                              </p:par>
                              <p:par>
                                <p:cTn id="88" presetID="10" presetClass="entr" presetSubtype="0" fill="hold" grpId="0" nodeType="withEffect">
                                  <p:stCondLst>
                                    <p:cond delay="1400"/>
                                  </p:stCondLst>
                                  <p:childTnLst>
                                    <p:set>
                                      <p:cBhvr>
                                        <p:cTn id="89" dur="1" fill="hold">
                                          <p:stCondLst>
                                            <p:cond delay="0"/>
                                          </p:stCondLst>
                                        </p:cTn>
                                        <p:tgtEl>
                                          <p:spTgt spid="52"/>
                                        </p:tgtEl>
                                        <p:attrNameLst>
                                          <p:attrName>style.visibility</p:attrName>
                                        </p:attrNameLst>
                                      </p:cBhvr>
                                      <p:to>
                                        <p:strVal val="visible"/>
                                      </p:to>
                                    </p:set>
                                    <p:animEffect transition="in" filter="fade">
                                      <p:cBhvr>
                                        <p:cTn id="90" dur="500"/>
                                        <p:tgtEl>
                                          <p:spTgt spid="52"/>
                                        </p:tgtEl>
                                      </p:cBhvr>
                                    </p:animEffect>
                                  </p:childTnLst>
                                </p:cTn>
                              </p:par>
                              <p:par>
                                <p:cTn id="91" presetID="10" presetClass="entr" presetSubtype="0" fill="hold" nodeType="withEffect">
                                  <p:stCondLst>
                                    <p:cond delay="2900"/>
                                  </p:stCondLst>
                                  <p:childTnLst>
                                    <p:set>
                                      <p:cBhvr>
                                        <p:cTn id="92" dur="1" fill="hold">
                                          <p:stCondLst>
                                            <p:cond delay="0"/>
                                          </p:stCondLst>
                                        </p:cTn>
                                        <p:tgtEl>
                                          <p:spTgt spid="45"/>
                                        </p:tgtEl>
                                        <p:attrNameLst>
                                          <p:attrName>style.visibility</p:attrName>
                                        </p:attrNameLst>
                                      </p:cBhvr>
                                      <p:to>
                                        <p:strVal val="visible"/>
                                      </p:to>
                                    </p:set>
                                    <p:animEffect transition="in" filter="fade">
                                      <p:cBhvr>
                                        <p:cTn id="93" dur="700"/>
                                        <p:tgtEl>
                                          <p:spTgt spid="45"/>
                                        </p:tgtEl>
                                      </p:cBhvr>
                                    </p:animEffect>
                                  </p:childTnLst>
                                </p:cTn>
                              </p:par>
                              <p:par>
                                <p:cTn id="94" presetID="10" presetClass="entr" presetSubtype="0" fill="hold" grpId="0" nodeType="withEffect">
                                  <p:stCondLst>
                                    <p:cond delay="3000"/>
                                  </p:stCondLst>
                                  <p:childTnLst>
                                    <p:set>
                                      <p:cBhvr>
                                        <p:cTn id="95" dur="1" fill="hold">
                                          <p:stCondLst>
                                            <p:cond delay="0"/>
                                          </p:stCondLst>
                                        </p:cTn>
                                        <p:tgtEl>
                                          <p:spTgt spid="53"/>
                                        </p:tgtEl>
                                        <p:attrNameLst>
                                          <p:attrName>style.visibility</p:attrName>
                                        </p:attrNameLst>
                                      </p:cBhvr>
                                      <p:to>
                                        <p:strVal val="visible"/>
                                      </p:to>
                                    </p:set>
                                    <p:animEffect transition="in" filter="fade">
                                      <p:cBhvr>
                                        <p:cTn id="96" dur="500"/>
                                        <p:tgtEl>
                                          <p:spTgt spid="53"/>
                                        </p:tgtEl>
                                      </p:cBhvr>
                                    </p:animEffect>
                                  </p:childTnLst>
                                </p:cTn>
                              </p:par>
                              <p:par>
                                <p:cTn id="97" presetID="10" presetClass="entr" presetSubtype="0" fill="hold" nodeType="withEffect">
                                  <p:stCondLst>
                                    <p:cond delay="4300"/>
                                  </p:stCondLst>
                                  <p:childTnLst>
                                    <p:set>
                                      <p:cBhvr>
                                        <p:cTn id="98" dur="1" fill="hold">
                                          <p:stCondLst>
                                            <p:cond delay="0"/>
                                          </p:stCondLst>
                                        </p:cTn>
                                        <p:tgtEl>
                                          <p:spTgt spid="47"/>
                                        </p:tgtEl>
                                        <p:attrNameLst>
                                          <p:attrName>style.visibility</p:attrName>
                                        </p:attrNameLst>
                                      </p:cBhvr>
                                      <p:to>
                                        <p:strVal val="visible"/>
                                      </p:to>
                                    </p:set>
                                    <p:animEffect transition="in" filter="fade">
                                      <p:cBhvr>
                                        <p:cTn id="99" dur="500"/>
                                        <p:tgtEl>
                                          <p:spTgt spid="47"/>
                                        </p:tgtEl>
                                      </p:cBhvr>
                                    </p:animEffect>
                                  </p:childTnLst>
                                </p:cTn>
                              </p:par>
                              <p:par>
                                <p:cTn id="100" presetID="10" presetClass="entr" presetSubtype="0" fill="hold" grpId="0" nodeType="withEffect">
                                  <p:stCondLst>
                                    <p:cond delay="4300"/>
                                  </p:stCondLst>
                                  <p:childTnLst>
                                    <p:set>
                                      <p:cBhvr>
                                        <p:cTn id="101" dur="1" fill="hold">
                                          <p:stCondLst>
                                            <p:cond delay="0"/>
                                          </p:stCondLst>
                                        </p:cTn>
                                        <p:tgtEl>
                                          <p:spTgt spid="54"/>
                                        </p:tgtEl>
                                        <p:attrNameLst>
                                          <p:attrName>style.visibility</p:attrName>
                                        </p:attrNameLst>
                                      </p:cBhvr>
                                      <p:to>
                                        <p:strVal val="visible"/>
                                      </p:to>
                                    </p:set>
                                    <p:animEffect transition="in" filter="fade">
                                      <p:cBhvr>
                                        <p:cTn id="102" dur="500"/>
                                        <p:tgtEl>
                                          <p:spTgt spid="54"/>
                                        </p:tgtEl>
                                      </p:cBhvr>
                                    </p:animEffect>
                                  </p:childTnLst>
                                </p:cTn>
                              </p:par>
                              <p:par>
                                <p:cTn id="103" presetID="10" presetClass="entr" presetSubtype="0" fill="hold" nodeType="withEffect">
                                  <p:stCondLst>
                                    <p:cond delay="6200"/>
                                  </p:stCondLst>
                                  <p:childTnLst>
                                    <p:set>
                                      <p:cBhvr>
                                        <p:cTn id="104" dur="1" fill="hold">
                                          <p:stCondLst>
                                            <p:cond delay="0"/>
                                          </p:stCondLst>
                                        </p:cTn>
                                        <p:tgtEl>
                                          <p:spTgt spid="48"/>
                                        </p:tgtEl>
                                        <p:attrNameLst>
                                          <p:attrName>style.visibility</p:attrName>
                                        </p:attrNameLst>
                                      </p:cBhvr>
                                      <p:to>
                                        <p:strVal val="visible"/>
                                      </p:to>
                                    </p:set>
                                    <p:animEffect transition="in" filter="fade">
                                      <p:cBhvr>
                                        <p:cTn id="105" dur="500"/>
                                        <p:tgtEl>
                                          <p:spTgt spid="48"/>
                                        </p:tgtEl>
                                      </p:cBhvr>
                                    </p:animEffect>
                                  </p:childTnLst>
                                </p:cTn>
                              </p:par>
                              <p:par>
                                <p:cTn id="106" presetID="10" presetClass="entr" presetSubtype="0" fill="hold" grpId="0" nodeType="withEffect">
                                  <p:stCondLst>
                                    <p:cond delay="6200"/>
                                  </p:stCondLst>
                                  <p:childTnLst>
                                    <p:set>
                                      <p:cBhvr>
                                        <p:cTn id="107" dur="1" fill="hold">
                                          <p:stCondLst>
                                            <p:cond delay="0"/>
                                          </p:stCondLst>
                                        </p:cTn>
                                        <p:tgtEl>
                                          <p:spTgt spid="55"/>
                                        </p:tgtEl>
                                        <p:attrNameLst>
                                          <p:attrName>style.visibility</p:attrName>
                                        </p:attrNameLst>
                                      </p:cBhvr>
                                      <p:to>
                                        <p:strVal val="visible"/>
                                      </p:to>
                                    </p:set>
                                    <p:animEffect transition="in" filter="fade">
                                      <p:cBhvr>
                                        <p:cTn id="108" dur="500"/>
                                        <p:tgtEl>
                                          <p:spTgt spid="55"/>
                                        </p:tgtEl>
                                      </p:cBhvr>
                                    </p:animEffect>
                                  </p:childTnLst>
                                </p:cTn>
                              </p:par>
                              <p:par>
                                <p:cTn id="109" presetID="10" presetClass="entr" presetSubtype="0" fill="hold" nodeType="withEffect">
                                  <p:stCondLst>
                                    <p:cond delay="7500"/>
                                  </p:stCondLst>
                                  <p:childTnLst>
                                    <p:set>
                                      <p:cBhvr>
                                        <p:cTn id="110" dur="1" fill="hold">
                                          <p:stCondLst>
                                            <p:cond delay="0"/>
                                          </p:stCondLst>
                                        </p:cTn>
                                        <p:tgtEl>
                                          <p:spTgt spid="49"/>
                                        </p:tgtEl>
                                        <p:attrNameLst>
                                          <p:attrName>style.visibility</p:attrName>
                                        </p:attrNameLst>
                                      </p:cBhvr>
                                      <p:to>
                                        <p:strVal val="visible"/>
                                      </p:to>
                                    </p:set>
                                    <p:animEffect transition="in" filter="fade">
                                      <p:cBhvr>
                                        <p:cTn id="111"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28" grpId="0"/>
      <p:bldP spid="29" grpId="0"/>
      <p:bldP spid="31" grpId="0"/>
      <p:bldP spid="33" grpId="0" animBg="1"/>
      <p:bldP spid="34" grpId="0"/>
      <p:bldP spid="35" grpId="0" animBg="1"/>
      <p:bldP spid="36" grpId="0"/>
      <p:bldP spid="37" grpId="0" animBg="1"/>
      <p:bldP spid="38" grpId="0" animBg="1"/>
      <p:bldP spid="39" grpId="0" animBg="1"/>
      <p:bldP spid="40" grpId="0" animBg="1"/>
      <p:bldP spid="41" grpId="0" animBg="1"/>
      <p:bldP spid="42" grpId="0" animBg="1"/>
      <p:bldP spid="43" grpId="0" animBg="1"/>
      <p:bldP spid="44" grpId="0" animBg="1"/>
      <p:bldP spid="44" grpId="1" animBg="1"/>
      <p:bldP spid="51" grpId="0" animBg="1"/>
      <p:bldP spid="52" grpId="0" animBg="1"/>
      <p:bldP spid="53" grpId="0" animBg="1"/>
      <p:bldP spid="54" grpId="0" animBg="1"/>
      <p:bldP spid="55" grpId="0" animBg="1"/>
      <p:bldP spid="56" grpId="0" animBg="1"/>
      <p:bldP spid="57" grpId="0"/>
    </p:bldLst>
  </p:timing>
</p:sld>
</file>

<file path=ppt/theme/theme1.xml><?xml version="1.0" encoding="utf-8"?>
<a:theme xmlns:a="http://schemas.openxmlformats.org/drawingml/2006/main" name="1_Conception personnalisé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AC_2020_TEMPLATE_" id="{31F639CA-2382-4A00-B2F8-14CB07969116}" vid="{E8CA838E-2B9E-4EF7-9A39-541BAE443F8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51BB94FF16C837468B7D13486960AFFF" ma:contentTypeVersion="9" ma:contentTypeDescription="Create a new document." ma:contentTypeScope="" ma:versionID="91c9a3a54db542a2be224bc8acbac2b7">
  <xsd:schema xmlns:xsd="http://www.w3.org/2001/XMLSchema" xmlns:xs="http://www.w3.org/2001/XMLSchema" xmlns:p="http://schemas.microsoft.com/office/2006/metadata/properties" xmlns:ns2="dd1d8f26-fb76-4973-95d8-1c00742ea3ca" xmlns:ns3="3e98d6c4-0a6a-4101-aaef-7401c2c41272" targetNamespace="http://schemas.microsoft.com/office/2006/metadata/properties" ma:root="true" ma:fieldsID="49060c1431541e8974da1c76f2bec6c7" ns2:_="" ns3:_="">
    <xsd:import namespace="dd1d8f26-fb76-4973-95d8-1c00742ea3ca"/>
    <xsd:import namespace="3e98d6c4-0a6a-4101-aaef-7401c2c41272"/>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AutoTags" minOccurs="0"/>
                <xsd:element ref="ns2:MediaServiceOCR" minOccurs="0"/>
                <xsd:element ref="ns2:MediaServiceEventHashCode" minOccurs="0"/>
                <xsd:element ref="ns2:MediaServiceGeneration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d1d8f26-fb76-4973-95d8-1c00742ea3c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MediaServiceAutoTags" ma:internalName="MediaServiceAutoTags" ma:readOnly="true">
      <xsd:simpleType>
        <xsd:restriction base="dms:Text"/>
      </xsd:simpleType>
    </xsd:element>
    <xsd:element name="MediaServiceOCR" ma:index="14" nillable="true" ma:displayName="MediaServiceOCR" ma:internalName="MediaServiceOCR" ma:readOnly="true">
      <xsd:simpleType>
        <xsd:restriction base="dms:Note">
          <xsd:maxLength value="255"/>
        </xsd:restriction>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e98d6c4-0a6a-4101-aaef-7401c2c41272"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63305D2-0ECB-44A0-862C-949F259D46BE}">
  <ds:schemaRefs>
    <ds:schemaRef ds:uri="http://www.w3.org/XML/1998/namespace"/>
    <ds:schemaRef ds:uri="http://purl.org/dc/elements/1.1/"/>
    <ds:schemaRef ds:uri="http://purl.org/dc/dcmitype/"/>
    <ds:schemaRef ds:uri="3e98d6c4-0a6a-4101-aaef-7401c2c41272"/>
    <ds:schemaRef ds:uri="http://schemas.microsoft.com/office/2006/documentManagement/types"/>
    <ds:schemaRef ds:uri="http://schemas.microsoft.com/office/2006/metadata/properties"/>
    <ds:schemaRef ds:uri="http://purl.org/dc/terms/"/>
    <ds:schemaRef ds:uri="http://schemas.microsoft.com/office/infopath/2007/PartnerControls"/>
    <ds:schemaRef ds:uri="http://schemas.openxmlformats.org/package/2006/metadata/core-properties"/>
    <ds:schemaRef ds:uri="dd1d8f26-fb76-4973-95d8-1c00742ea3ca"/>
  </ds:schemaRefs>
</ds:datastoreItem>
</file>

<file path=customXml/itemProps2.xml><?xml version="1.0" encoding="utf-8"?>
<ds:datastoreItem xmlns:ds="http://schemas.openxmlformats.org/officeDocument/2006/customXml" ds:itemID="{1673367E-9A15-4F2F-83CA-6C26EB5EB52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d1d8f26-fb76-4973-95d8-1c00742ea3ca"/>
    <ds:schemaRef ds:uri="3e98d6c4-0a6a-4101-aaef-7401c2c4127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075389F-D212-4F19-AFAD-C1BB4FFFE93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0</TotalTime>
  <Words>1957</Words>
  <Application>Microsoft Office PowerPoint</Application>
  <PresentationFormat>Widescreen</PresentationFormat>
  <Paragraphs>274</Paragraphs>
  <Slides>24</Slides>
  <Notes>6</Notes>
  <HiddenSlides>1</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24</vt:i4>
      </vt:variant>
    </vt:vector>
  </HeadingPairs>
  <TitlesOfParts>
    <vt:vector size="37" baseType="lpstr">
      <vt:lpstr>Arial</vt:lpstr>
      <vt:lpstr>Avenir Next</vt:lpstr>
      <vt:lpstr>Bernina Sans</vt:lpstr>
      <vt:lpstr>Bernina Sans Light</vt:lpstr>
      <vt:lpstr>Bernina Sans Narrow</vt:lpstr>
      <vt:lpstr>Calibri</vt:lpstr>
      <vt:lpstr>Calibri Light</vt:lpstr>
      <vt:lpstr>Consolas</vt:lpstr>
      <vt:lpstr>Courier New</vt:lpstr>
      <vt:lpstr>franklin-gothic-urw</vt:lpstr>
      <vt:lpstr>montserratregular</vt:lpstr>
      <vt:lpstr>Verdana</vt:lpstr>
      <vt:lpstr>1_Conception personnalisée</vt:lpstr>
      <vt:lpstr>Using SLOs for Continuous Performance Optimizations of your k8s workloads</vt:lpstr>
      <vt:lpstr>PowerPoint Presentation</vt:lpstr>
      <vt:lpstr>Performance Patterns</vt:lpstr>
      <vt:lpstr>PowerPoint Presentation</vt:lpstr>
      <vt:lpstr>PowerPoint Presentation</vt:lpstr>
      <vt:lpstr>PowerPoint Presentation</vt:lpstr>
      <vt:lpstr>PowerPoint Presentation</vt:lpstr>
      <vt:lpstr>Keptn to Automate based on SLOs</vt:lpstr>
      <vt:lpstr>PowerPoint Presentation</vt:lpstr>
      <vt:lpstr>PowerPoint Presentation</vt:lpstr>
      <vt:lpstr>PowerPoint Presentation</vt:lpstr>
      <vt:lpstr>PowerPoint Presentation</vt:lpstr>
      <vt:lpstr>PowerPoint Presentation</vt:lpstr>
      <vt:lpstr>PowerPoint Presentation</vt:lpstr>
      <vt:lpstr>Keptn in the real world!</vt:lpstr>
      <vt:lpstr>PowerPoint Presentation</vt:lpstr>
      <vt:lpstr>PowerPoint Presentation</vt:lpstr>
      <vt:lpstr>PowerPoint Presentation</vt:lpstr>
      <vt:lpstr>PowerPoint Presentation</vt:lpstr>
      <vt:lpstr>Let’s Wrap it up!</vt:lpstr>
      <vt:lpstr>PowerPoint Presentation</vt:lpstr>
      <vt:lpstr>PowerPoint Presentation</vt:lpstr>
      <vt:lpstr>PowerPoint Presentation</vt:lpstr>
      <vt:lpstr>Using SLOs for Continuous Performance Optimizations of your k8s workloads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Sales Organization Overview</dc:title>
  <dc:creator>Tollefson, Nina</dc:creator>
  <cp:lastModifiedBy>Grabner, Andreas</cp:lastModifiedBy>
  <cp:revision>2</cp:revision>
  <cp:lastPrinted>2019-02-20T12:18:03Z</cp:lastPrinted>
  <dcterms:created xsi:type="dcterms:W3CDTF">2018-07-16T20:34:55Z</dcterms:created>
  <dcterms:modified xsi:type="dcterms:W3CDTF">2021-08-31T12:52:53Z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0x01010051BB94FF16C837468B7D13486960AFFF</vt:lpwstr>
  </property>
</Properties>
</file>